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89" r:id="rId3"/>
    <p:sldId id="283" r:id="rId4"/>
    <p:sldId id="287" r:id="rId5"/>
    <p:sldId id="293" r:id="rId6"/>
    <p:sldId id="295" r:id="rId7"/>
    <p:sldId id="291" r:id="rId8"/>
    <p:sldId id="288" r:id="rId9"/>
    <p:sldId id="296" r:id="rId10"/>
  </p:sldIdLst>
  <p:sldSz cx="122047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51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7" userDrawn="1">
          <p15:clr>
            <a:srgbClr val="A4A3A4"/>
          </p15:clr>
        </p15:guide>
        <p15:guide id="4" pos="7461" userDrawn="1">
          <p15:clr>
            <a:srgbClr val="A4A3A4"/>
          </p15:clr>
        </p15:guide>
        <p15:guide id="5" orient="horz" pos="14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3F48"/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3981" autoAdjust="0"/>
  </p:normalViewPr>
  <p:slideViewPr>
    <p:cSldViewPr snapToGrid="0" snapToObjects="1">
      <p:cViewPr varScale="1">
        <p:scale>
          <a:sx n="87" d="100"/>
          <a:sy n="87" d="100"/>
        </p:scale>
        <p:origin x="91" y="701"/>
      </p:cViewPr>
      <p:guideLst>
        <p:guide orient="horz" pos="851"/>
        <p:guide orient="horz" pos="3618"/>
        <p:guide pos="227"/>
        <p:guide pos="7461"/>
        <p:guide orient="horz" pos="14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4042" y="53"/>
      </p:cViewPr>
      <p:guideLst/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04.04.2024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1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Austria</a:t>
            </a:r>
          </a:p>
          <a:p>
            <a:pPr marL="285750" indent="-285750">
              <a:buFontTx/>
              <a:buChar char="-"/>
            </a:pPr>
            <a:r>
              <a:rPr lang="de-DE" dirty="0"/>
              <a:t>Czech </a:t>
            </a:r>
            <a:r>
              <a:rPr lang="de-DE" dirty="0" err="1"/>
              <a:t>Republic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France</a:t>
            </a:r>
          </a:p>
          <a:p>
            <a:pPr marL="285750" indent="-285750">
              <a:buFontTx/>
              <a:buChar char="-"/>
            </a:pPr>
            <a:r>
              <a:rPr lang="de-DE" dirty="0"/>
              <a:t>Germany</a:t>
            </a:r>
          </a:p>
          <a:p>
            <a:pPr marL="285750" indent="-285750">
              <a:buFontTx/>
              <a:buChar char="-"/>
            </a:pPr>
            <a:r>
              <a:rPr lang="de-DE" dirty="0"/>
              <a:t>Ghana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Italy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Japan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Switzerland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United Kingdom</a:t>
            </a:r>
          </a:p>
          <a:p>
            <a:pPr marL="285750" indent="-285750">
              <a:buFontTx/>
              <a:buChar char="-"/>
            </a:pPr>
            <a:r>
              <a:rPr lang="de-DE" dirty="0"/>
              <a:t>United States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America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53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4.sv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weise zur Nutz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5E98729-2C3A-4C7E-99CD-2A40338DCFD0}"/>
              </a:ext>
            </a:extLst>
          </p:cNvPr>
          <p:cNvSpPr txBox="1"/>
          <p:nvPr userDrawn="1"/>
        </p:nvSpPr>
        <p:spPr>
          <a:xfrm>
            <a:off x="323167" y="957515"/>
            <a:ext cx="11525934" cy="55707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3628" lvl="1" indent="0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Meta Offc Pro" panose="020B0504030101020102" pitchFamily="34" charset="0"/>
              <a:buNone/>
              <a:tabLst/>
            </a:pPr>
            <a:r>
              <a:rPr lang="de-DE" sz="20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Hinweise zur Nutzung / </a:t>
            </a:r>
            <a:r>
              <a:rPr lang="de-DE" sz="2000" b="1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Tips</a:t>
            </a:r>
            <a:r>
              <a:rPr lang="de-DE" sz="20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on </a:t>
            </a:r>
            <a:r>
              <a:rPr lang="de-DE" sz="2000" b="1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</a:t>
            </a:r>
            <a:endParaRPr lang="de-DE" sz="2000" b="1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82563" lvl="1" indent="-158750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>
                <a:tab pos="182563" algn="l"/>
              </a:tabLst>
            </a:pP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Die Layouts der Folien sind </a:t>
            </a:r>
            <a:r>
              <a:rPr lang="de-DE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Vorlagen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und können angepasst werden. Folgende </a:t>
            </a:r>
            <a:r>
              <a:rPr lang="de-DE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Änderungen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sind möglich: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und Copyright</a:t>
            </a:r>
            <a:r>
              <a:rPr lang="de-DE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Folienmaster öffnen. </a:t>
            </a: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Text</a:t>
            </a:r>
            <a:r>
              <a:rPr lang="de-DE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Folienmaster nicht öffnen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Designfarben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Ansicht &gt; Folienmaster &gt; Form anklicken &gt; Formformat &gt; Formkontur (bei Linien) bzw. Fülleffekt (bei Flächen) &gt; Farbe wählen (Uni-Farben sind hinterlegt)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Bilder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Ansicht &gt; Folienmaster &gt; Bild anklicken &gt; (ggf. Farbfläche/-filter beiseite schieben) &gt; Bild anklicken &gt; Bildformat &gt; „Bild ändern“ &gt; Bild hochladen &gt;  (ggf. Farbfläche/-filter wieder über das Bild schieben) 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Bilder formatieren/positionieren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Rechter Mausklick auf das Bild &gt; „Zuschneiden“. ACHTUNG: Verzerren Sie das Bild nicht! Nutzen Sie beim Skalieren ausschließlich die Eckpunkte und halten Sie die Shifttaste währenddessen gedrückt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1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Druck</a:t>
            </a:r>
            <a:r>
              <a:rPr lang="de-DE" sz="1200" b="1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 erst als PDF speichern! 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Datei &gt; speichern unter &gt; Ort suchen &gt; Dateityp PDF wählen &gt; Optionen anklicken &gt; gewünschte Folie auswählen &gt; mit „OK“ bestätigen &gt; speichern</a:t>
            </a:r>
          </a:p>
          <a:p>
            <a:pPr marL="182563" marR="0" lvl="1" indent="-158750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Geben Sie bei der Verwendung von Bildern bitte das Copyright an. </a:t>
            </a:r>
          </a:p>
          <a:p>
            <a:pPr marL="441021" marR="0" lvl="1" indent="-41739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endParaRPr lang="de-DE" sz="1200" b="0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82563" marR="0" lvl="1" indent="-158750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slide layouts are </a:t>
            </a:r>
            <a:r>
              <a:rPr lang="en-US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templates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can be adapted. The following </a:t>
            </a:r>
            <a:r>
              <a:rPr lang="en-US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changes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are possible: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and copyright</a:t>
            </a:r>
            <a:r>
              <a:rPr lang="en-US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Open slide master. </a:t>
            </a: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Text</a:t>
            </a:r>
            <a:r>
              <a:rPr lang="en-US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Slide master must be closed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</a:t>
            </a:r>
            <a:r>
              <a:rPr lang="en-US" sz="1200" b="0" u="sng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View &gt; Slide master &gt; Click on form &gt; Format &gt; Shape contour (for lines) or Fill effect (for areas) &gt; Select </a:t>
            </a:r>
            <a:r>
              <a:rPr lang="en-US" sz="1200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endParaRPr lang="en-US" sz="1200" b="0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&gt; View &gt; Slide master &gt; Click on image &gt; (Where required: Shift the </a:t>
            </a:r>
            <a:r>
              <a:rPr lang="en-US" sz="1200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filter to one side) &gt; Image format &gt; Select "Change image" &gt; Upload picture (Where required: Replace the </a:t>
            </a:r>
            <a:r>
              <a:rPr lang="en-US" sz="1200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filter)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Format images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Right mouse-click on background image and select &gt; "Crop". PLEASE NOTE: Do not distort the image! When resizing an image, use only the corner marks and keep the shift button pressed while doing so.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1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Print</a:t>
            </a:r>
            <a:r>
              <a:rPr lang="en-US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Save slide as PDF first! 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&gt; save as &gt; search location &gt; select file type PDF &gt; click options &gt; select desired slide &gt; confirm with "OK" &gt; save</a:t>
            </a:r>
          </a:p>
          <a:p>
            <a:pPr marL="182563" marR="0" lvl="1" indent="-158750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Using pictures, please quote the copyright. </a:t>
            </a:r>
          </a:p>
        </p:txBody>
      </p:sp>
    </p:spTree>
    <p:extLst>
      <p:ext uri="{BB962C8B-B14F-4D97-AF65-F5344CB8AC3E}">
        <p14:creationId xmlns:p14="http://schemas.microsoft.com/office/powerpoint/2010/main" val="2904365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45">
          <p15:clr>
            <a:srgbClr val="FBAE40"/>
          </p15:clr>
        </p15:guide>
        <p15:guide id="3" orient="horz" pos="145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sign D.5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8E54224-1B74-F332-D84A-57FBCCC16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5" t="14363" r="7040" b="12439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03E6B18D-3473-07D1-82AE-DA67470918F4}"/>
              </a:ext>
            </a:extLst>
          </p:cNvPr>
          <p:cNvSpPr/>
          <p:nvPr userDrawn="1"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Hilfslinien">
            <a:extLst>
              <a:ext uri="{FF2B5EF4-FFF2-40B4-BE49-F238E27FC236}">
                <a16:creationId xmlns:a16="http://schemas.microsoft.com/office/drawing/2014/main" id="{F0EA4BE7-6406-4D75-B100-FC6F7DAE500B}"/>
              </a:ext>
            </a:extLst>
          </p:cNvPr>
          <p:cNvSpPr txBox="1"/>
          <p:nvPr userDrawn="1"/>
        </p:nvSpPr>
        <p:spPr>
          <a:xfrm rot="10800000" flipH="1" flipV="1">
            <a:off x="126387" y="-476666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Hilfslinien">
            <a:extLst>
              <a:ext uri="{FF2B5EF4-FFF2-40B4-BE49-F238E27FC236}">
                <a16:creationId xmlns:a16="http://schemas.microsoft.com/office/drawing/2014/main" id="{C367BABA-C1BA-4E0C-B967-75180EACABB3}"/>
              </a:ext>
            </a:extLst>
          </p:cNvPr>
          <p:cNvSpPr txBox="1"/>
          <p:nvPr userDrawn="1"/>
        </p:nvSpPr>
        <p:spPr>
          <a:xfrm rot="10800000" flipH="1" flipV="1">
            <a:off x="358469" y="693140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BF494-651B-C5B5-EF33-06A02283E8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7661A20-3042-4E94-8096-87FF3C72C6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9286162-63AB-49C3-A2D2-5336F79C2351}"/>
              </a:ext>
            </a:extLst>
          </p:cNvPr>
          <p:cNvSpPr txBox="1"/>
          <p:nvPr userDrawn="1"/>
        </p:nvSpPr>
        <p:spPr>
          <a:xfrm>
            <a:off x="11931194" y="652727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2871929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esign D.7 // Geisteswissenschaften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B0042C-AA9E-E8A6-71F6-604E45F1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" t="29495" r="1025" b="4463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A149FA84-F02F-91B9-6EC1-B041F89E6494}"/>
              </a:ext>
            </a:extLst>
          </p:cNvPr>
          <p:cNvSpPr/>
          <p:nvPr userDrawn="1"/>
        </p:nvSpPr>
        <p:spPr>
          <a:xfrm>
            <a:off x="1" y="5159678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24" name="Hilfslinien">
            <a:extLst>
              <a:ext uri="{FF2B5EF4-FFF2-40B4-BE49-F238E27FC236}">
                <a16:creationId xmlns:a16="http://schemas.microsoft.com/office/drawing/2014/main" id="{BF61A106-2EB4-4425-8C92-4F7E662B70AD}"/>
              </a:ext>
            </a:extLst>
          </p:cNvPr>
          <p:cNvSpPr txBox="1"/>
          <p:nvPr userDrawn="1"/>
        </p:nvSpPr>
        <p:spPr>
          <a:xfrm rot="10800000" flipH="1" flipV="1">
            <a:off x="126387" y="-476666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Hilfslinien">
            <a:extLst>
              <a:ext uri="{FF2B5EF4-FFF2-40B4-BE49-F238E27FC236}">
                <a16:creationId xmlns:a16="http://schemas.microsoft.com/office/drawing/2014/main" id="{8E4EE280-5246-4B62-A8DC-76534867320D}"/>
              </a:ext>
            </a:extLst>
          </p:cNvPr>
          <p:cNvSpPr txBox="1"/>
          <p:nvPr userDrawn="1"/>
        </p:nvSpPr>
        <p:spPr>
          <a:xfrm rot="10800000" flipH="1" flipV="1">
            <a:off x="358469" y="693140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7956EF7-F794-7717-F683-BF37A63E03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3DC1CAF-DC86-4DEF-AD3E-FA4852BC9FC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E97483C-17BC-4DF6-B000-7235C9F32558}"/>
              </a:ext>
            </a:extLst>
          </p:cNvPr>
          <p:cNvSpPr txBox="1"/>
          <p:nvPr userDrawn="1"/>
        </p:nvSpPr>
        <p:spPr>
          <a:xfrm>
            <a:off x="11951876" y="2085974"/>
            <a:ext cx="276999" cy="1797505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stock.adobe.com - Jade Maas/</a:t>
            </a:r>
            <a:r>
              <a:rPr lang="de-DE" sz="600" dirty="0" err="1">
                <a:solidFill>
                  <a:schemeClr val="bg1">
                    <a:lumMod val="25000"/>
                  </a:schemeClr>
                </a:solidFill>
              </a:rPr>
              <a:t>peopleimages.coms</a:t>
            </a:r>
            <a:endParaRPr lang="de-DE" sz="6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6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sign D.8 // Studierende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C84F029B-552D-B878-C5C3-EDD87518B4DC}"/>
              </a:ext>
            </a:extLst>
          </p:cNvPr>
          <p:cNvSpPr/>
          <p:nvPr userDrawn="1"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BF6E44-7F0A-2B91-64F9-9F04B1EBA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5" t="35075" r="25626" b="15240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Hilfslinien">
            <a:extLst>
              <a:ext uri="{FF2B5EF4-FFF2-40B4-BE49-F238E27FC236}">
                <a16:creationId xmlns:a16="http://schemas.microsoft.com/office/drawing/2014/main" id="{F69562A8-4D8C-47BD-923D-CC48DB0DD178}"/>
              </a:ext>
            </a:extLst>
          </p:cNvPr>
          <p:cNvSpPr txBox="1"/>
          <p:nvPr userDrawn="1"/>
        </p:nvSpPr>
        <p:spPr>
          <a:xfrm rot="10800000" flipH="1" flipV="1">
            <a:off x="126387" y="-476666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Hilfslinien">
            <a:extLst>
              <a:ext uri="{FF2B5EF4-FFF2-40B4-BE49-F238E27FC236}">
                <a16:creationId xmlns:a16="http://schemas.microsoft.com/office/drawing/2014/main" id="{AA87578C-646E-47E9-ADB2-FC5189847BE1}"/>
              </a:ext>
            </a:extLst>
          </p:cNvPr>
          <p:cNvSpPr txBox="1"/>
          <p:nvPr userDrawn="1"/>
        </p:nvSpPr>
        <p:spPr>
          <a:xfrm rot="10800000" flipH="1" flipV="1">
            <a:off x="358469" y="693140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B9DA8F-290E-616C-AAAF-73357F5659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300896A-B1A8-4A06-8A1D-35EA9DB047B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332E199C-AEE2-4BEB-A9C8-0C863447FF4A}"/>
              </a:ext>
            </a:extLst>
          </p:cNvPr>
          <p:cNvSpPr txBox="1"/>
          <p:nvPr userDrawn="1"/>
        </p:nvSpPr>
        <p:spPr>
          <a:xfrm>
            <a:off x="11913776" y="2411888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674223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esign D.9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5750FA79-D612-24FE-418F-2C1EDD6408A3}"/>
              </a:ext>
            </a:extLst>
          </p:cNvPr>
          <p:cNvSpPr/>
          <p:nvPr userDrawn="1"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5EE5AE-750C-2056-2030-53FB6787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2626" r="571" b="31028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Hilfslinien">
            <a:extLst>
              <a:ext uri="{FF2B5EF4-FFF2-40B4-BE49-F238E27FC236}">
                <a16:creationId xmlns:a16="http://schemas.microsoft.com/office/drawing/2014/main" id="{C8B7EDC0-5FF0-47C8-865A-7F2A86572CA0}"/>
              </a:ext>
            </a:extLst>
          </p:cNvPr>
          <p:cNvSpPr txBox="1"/>
          <p:nvPr userDrawn="1"/>
        </p:nvSpPr>
        <p:spPr>
          <a:xfrm rot="10800000" flipH="1" flipV="1">
            <a:off x="126387" y="-476666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Hilfslinien">
            <a:extLst>
              <a:ext uri="{FF2B5EF4-FFF2-40B4-BE49-F238E27FC236}">
                <a16:creationId xmlns:a16="http://schemas.microsoft.com/office/drawing/2014/main" id="{77D3B0FB-D4B4-408B-B5AC-F8780AA3B844}"/>
              </a:ext>
            </a:extLst>
          </p:cNvPr>
          <p:cNvSpPr txBox="1"/>
          <p:nvPr userDrawn="1"/>
        </p:nvSpPr>
        <p:spPr>
          <a:xfrm rot="10800000" flipH="1" flipV="1">
            <a:off x="358469" y="693140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54C8FC-AB15-E016-6FC4-805E2889B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773CA7D-5F48-4A69-9F72-0EC72412F9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EAE897AB-2594-4395-A956-647BB7B628B6}"/>
              </a:ext>
            </a:extLst>
          </p:cNvPr>
          <p:cNvSpPr txBox="1"/>
          <p:nvPr userDrawn="1"/>
        </p:nvSpPr>
        <p:spPr>
          <a:xfrm>
            <a:off x="11913776" y="-26530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256668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esign D.9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105C0A3A-F55E-B0E0-9829-B8A355B71722}"/>
              </a:ext>
            </a:extLst>
          </p:cNvPr>
          <p:cNvSpPr/>
          <p:nvPr userDrawn="1"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B3F723-0433-0505-479C-C7AD4CF5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" t="26009" r="184" b="1026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B1C800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Hilfslinien">
            <a:extLst>
              <a:ext uri="{FF2B5EF4-FFF2-40B4-BE49-F238E27FC236}">
                <a16:creationId xmlns:a16="http://schemas.microsoft.com/office/drawing/2014/main" id="{4DA3AFFA-39C4-409A-A67D-EF92EA1F4ACE}"/>
              </a:ext>
            </a:extLst>
          </p:cNvPr>
          <p:cNvSpPr txBox="1"/>
          <p:nvPr userDrawn="1"/>
        </p:nvSpPr>
        <p:spPr>
          <a:xfrm rot="10800000" flipH="1" flipV="1">
            <a:off x="126387" y="-476666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Hilfslinien">
            <a:extLst>
              <a:ext uri="{FF2B5EF4-FFF2-40B4-BE49-F238E27FC236}">
                <a16:creationId xmlns:a16="http://schemas.microsoft.com/office/drawing/2014/main" id="{851E3C00-F389-4AA1-A0B3-5A4692412A86}"/>
              </a:ext>
            </a:extLst>
          </p:cNvPr>
          <p:cNvSpPr txBox="1"/>
          <p:nvPr userDrawn="1"/>
        </p:nvSpPr>
        <p:spPr>
          <a:xfrm rot="10800000" flipH="1" flipV="1">
            <a:off x="358469" y="693140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B7D97C-9CAC-FEA2-4B9C-14BC54E7B2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B72657A-67B7-4CC4-AE84-0EB7001652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322FAB6-9267-4AD0-9635-AC8B65E12845}"/>
              </a:ext>
            </a:extLst>
          </p:cNvPr>
          <p:cNvSpPr txBox="1"/>
          <p:nvPr userDrawn="1"/>
        </p:nvSpPr>
        <p:spPr>
          <a:xfrm>
            <a:off x="11948610" y="2803757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657338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sign F.1 // Forschung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84" t="14262" b="6169"/>
          <a:stretch/>
        </p:blipFill>
        <p:spPr>
          <a:xfrm>
            <a:off x="-14640" y="3088"/>
            <a:ext cx="12219340" cy="6862741"/>
          </a:xfrm>
          <a:prstGeom prst="rect">
            <a:avLst/>
          </a:prstGeom>
        </p:spPr>
      </p:pic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 userDrawn="1"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 userDrawn="1"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9D175489-3B32-EF94-34E3-18404B0854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7" name="Vertikaler Textplatzhalter 2">
            <a:extLst>
              <a:ext uri="{FF2B5EF4-FFF2-40B4-BE49-F238E27FC236}">
                <a16:creationId xmlns:a16="http://schemas.microsoft.com/office/drawing/2014/main" id="{86F0FAEE-0395-37A3-D420-3A17210C49F4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26" name="Hilfslinien">
            <a:extLst>
              <a:ext uri="{FF2B5EF4-FFF2-40B4-BE49-F238E27FC236}">
                <a16:creationId xmlns:a16="http://schemas.microsoft.com/office/drawing/2014/main" id="{727E5BA1-C4B4-4849-8481-D8352918DB86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Hilfslinien">
            <a:extLst>
              <a:ext uri="{FF2B5EF4-FFF2-40B4-BE49-F238E27FC236}">
                <a16:creationId xmlns:a16="http://schemas.microsoft.com/office/drawing/2014/main" id="{C40CD674-5963-4EC9-894A-21A67494E3B6}"/>
              </a:ext>
            </a:extLst>
          </p:cNvPr>
          <p:cNvSpPr txBox="1"/>
          <p:nvPr userDrawn="1"/>
        </p:nvSpPr>
        <p:spPr>
          <a:xfrm rot="10800000" flipH="1" flipV="1">
            <a:off x="358469" y="693140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0A8B45-9DB0-F52A-A8D8-379C2CAE3C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463" b="-463"/>
          <a:stretch/>
        </p:blipFill>
        <p:spPr>
          <a:xfrm>
            <a:off x="331786" y="6338585"/>
            <a:ext cx="1483200" cy="219733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C5CF693-6D88-4D67-BEB7-8771B475DF99}"/>
              </a:ext>
            </a:extLst>
          </p:cNvPr>
          <p:cNvSpPr txBox="1"/>
          <p:nvPr userDrawn="1"/>
        </p:nvSpPr>
        <p:spPr>
          <a:xfrm>
            <a:off x="11913776" y="1963927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2083638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sign F.2 // Forschung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" t="21567" r="7108" b="560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DC8E386C-4D74-9DCE-A3AD-98C4DDEFC74B}"/>
              </a:ext>
            </a:extLst>
          </p:cNvPr>
          <p:cNvSpPr/>
          <p:nvPr userDrawn="1"/>
        </p:nvSpPr>
        <p:spPr>
          <a:xfrm>
            <a:off x="16322" y="12999"/>
            <a:ext cx="12204698" cy="6858000"/>
          </a:xfrm>
          <a:prstGeom prst="rect">
            <a:avLst/>
          </a:prstGeom>
          <a:solidFill>
            <a:schemeClr val="accent1">
              <a:alpha val="247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3B8786AE-EFD0-2E85-B1F3-8854B929CCD7}"/>
              </a:ext>
            </a:extLst>
          </p:cNvPr>
          <p:cNvSpPr/>
          <p:nvPr userDrawn="1"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 userDrawn="1"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Vertikaler Textplatzhalter 2">
            <a:extLst>
              <a:ext uri="{FF2B5EF4-FFF2-40B4-BE49-F238E27FC236}">
                <a16:creationId xmlns:a16="http://schemas.microsoft.com/office/drawing/2014/main" id="{66FBEF87-AE8E-B562-8F54-29B3B2831A2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2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29" name="Hilfslinien">
            <a:extLst>
              <a:ext uri="{FF2B5EF4-FFF2-40B4-BE49-F238E27FC236}">
                <a16:creationId xmlns:a16="http://schemas.microsoft.com/office/drawing/2014/main" id="{10079CB4-F462-495B-9E80-4E615F60429F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Hilfslinien">
            <a:extLst>
              <a:ext uri="{FF2B5EF4-FFF2-40B4-BE49-F238E27FC236}">
                <a16:creationId xmlns:a16="http://schemas.microsoft.com/office/drawing/2014/main" id="{01DBE587-4E1A-4CA6-8327-880BFFDF9C03}"/>
              </a:ext>
            </a:extLst>
          </p:cNvPr>
          <p:cNvSpPr txBox="1"/>
          <p:nvPr userDrawn="1"/>
        </p:nvSpPr>
        <p:spPr>
          <a:xfrm rot="10800000" flipH="1" flipV="1">
            <a:off x="358469" y="693140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95EBA3-B3B0-92CE-BBF7-21396D50E0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075C71-612A-AE2D-6A37-2DACC6BAE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463" b="-463"/>
          <a:stretch/>
        </p:blipFill>
        <p:spPr>
          <a:xfrm>
            <a:off x="331786" y="6338585"/>
            <a:ext cx="1483200" cy="21973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4E474A7-902D-4A29-9B3D-9E4119FF012A}"/>
              </a:ext>
            </a:extLst>
          </p:cNvPr>
          <p:cNvSpPr txBox="1"/>
          <p:nvPr userDrawn="1"/>
        </p:nvSpPr>
        <p:spPr>
          <a:xfrm>
            <a:off x="11875676" y="348004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899668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sign F.3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5" r="7235" b="20276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E38D7D54-A97B-8524-3A25-E195B65D3F6B}"/>
              </a:ext>
            </a:extLst>
          </p:cNvPr>
          <p:cNvSpPr/>
          <p:nvPr userDrawn="1"/>
        </p:nvSpPr>
        <p:spPr>
          <a:xfrm>
            <a:off x="0" y="-3089"/>
            <a:ext cx="12204700" cy="6858000"/>
          </a:xfrm>
          <a:prstGeom prst="rect">
            <a:avLst/>
          </a:prstGeom>
          <a:solidFill>
            <a:schemeClr val="bg1">
              <a:lumMod val="1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 userDrawn="1"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 userDrawn="1"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ilfslinien">
            <a:extLst>
              <a:ext uri="{FF2B5EF4-FFF2-40B4-BE49-F238E27FC236}">
                <a16:creationId xmlns:a16="http://schemas.microsoft.com/office/drawing/2014/main" id="{45066FF8-CBB7-40F7-BD97-CDFAD3671879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Hilfslinien">
            <a:extLst>
              <a:ext uri="{FF2B5EF4-FFF2-40B4-BE49-F238E27FC236}">
                <a16:creationId xmlns:a16="http://schemas.microsoft.com/office/drawing/2014/main" id="{1000F158-6CCB-4BB3-85C4-58877371A26B}"/>
              </a:ext>
            </a:extLst>
          </p:cNvPr>
          <p:cNvSpPr txBox="1"/>
          <p:nvPr userDrawn="1"/>
        </p:nvSpPr>
        <p:spPr>
          <a:xfrm rot="10800000" flipH="1" flipV="1">
            <a:off x="358469" y="693140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CB298F-A3C2-E008-D2F8-A9AEB4279A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A638F21-CD2C-411D-AC66-6AD9EAB05C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6F01D24-F916-4C43-9D71-381932A808B6}"/>
              </a:ext>
            </a:extLst>
          </p:cNvPr>
          <p:cNvSpPr txBox="1"/>
          <p:nvPr userDrawn="1"/>
        </p:nvSpPr>
        <p:spPr>
          <a:xfrm>
            <a:off x="11913776" y="7961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51706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sign F.3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" t="7016" r="17585" b="23524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E38D7D54-A97B-8524-3A25-E195B65D3F6B}"/>
              </a:ext>
            </a:extLst>
          </p:cNvPr>
          <p:cNvSpPr/>
          <p:nvPr userDrawn="1"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chemeClr val="bg1">
              <a:lumMod val="1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 userDrawn="1"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 userDrawn="1"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ilfslinien">
            <a:extLst>
              <a:ext uri="{FF2B5EF4-FFF2-40B4-BE49-F238E27FC236}">
                <a16:creationId xmlns:a16="http://schemas.microsoft.com/office/drawing/2014/main" id="{E96D4786-5D35-48A6-ADC5-F26D7E468F36}"/>
              </a:ext>
            </a:extLst>
          </p:cNvPr>
          <p:cNvSpPr txBox="1"/>
          <p:nvPr userDrawn="1"/>
        </p:nvSpPr>
        <p:spPr>
          <a:xfrm rot="10800000" flipH="1" flipV="1">
            <a:off x="467301" y="6836034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Hilfslinien">
            <a:extLst>
              <a:ext uri="{FF2B5EF4-FFF2-40B4-BE49-F238E27FC236}">
                <a16:creationId xmlns:a16="http://schemas.microsoft.com/office/drawing/2014/main" id="{A6624A2E-D067-4B93-9E41-CEA9E6E9107A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CADB25-D9A2-83FD-86B2-DA09BD0213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4050415-677D-4CF4-9E45-3311D877578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2D1DA17-0E0E-43AF-91A4-558E71DEE824}"/>
              </a:ext>
            </a:extLst>
          </p:cNvPr>
          <p:cNvSpPr txBox="1"/>
          <p:nvPr userDrawn="1"/>
        </p:nvSpPr>
        <p:spPr>
          <a:xfrm>
            <a:off x="11913776" y="478496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568141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sign F.5 // Geisteswissenschaften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80" r="11882" b="10863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CDFB2AE1-99E0-1C55-C999-183FCE7A2D51}"/>
              </a:ext>
            </a:extLst>
          </p:cNvPr>
          <p:cNvSpPr/>
          <p:nvPr userDrawn="1"/>
        </p:nvSpPr>
        <p:spPr>
          <a:xfrm>
            <a:off x="0" y="-3090"/>
            <a:ext cx="12204700" cy="6864175"/>
          </a:xfrm>
          <a:prstGeom prst="rect">
            <a:avLst/>
          </a:prstGeom>
          <a:solidFill>
            <a:schemeClr val="bg1">
              <a:lumMod val="10000"/>
              <a:alpha val="34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 userDrawn="1"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 userDrawn="1"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7" name="Hilfslinien">
            <a:extLst>
              <a:ext uri="{FF2B5EF4-FFF2-40B4-BE49-F238E27FC236}">
                <a16:creationId xmlns:a16="http://schemas.microsoft.com/office/drawing/2014/main" id="{4E47E9DA-53F8-41A2-95F8-F2A0BD63619B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Hilfslinien">
            <a:extLst>
              <a:ext uri="{FF2B5EF4-FFF2-40B4-BE49-F238E27FC236}">
                <a16:creationId xmlns:a16="http://schemas.microsoft.com/office/drawing/2014/main" id="{27EFD98D-77A4-483C-B76F-589E89D7C82D}"/>
              </a:ext>
            </a:extLst>
          </p:cNvPr>
          <p:cNvSpPr txBox="1"/>
          <p:nvPr userDrawn="1"/>
        </p:nvSpPr>
        <p:spPr>
          <a:xfrm rot="10800000" flipH="1" flipV="1">
            <a:off x="467301" y="6836034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BDB3BC0-EC04-4E5F-81B4-095321D773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7F23E550-AB2C-4318-8FB2-2D0AF44A78C7}"/>
              </a:ext>
            </a:extLst>
          </p:cNvPr>
          <p:cNvSpPr txBox="1"/>
          <p:nvPr userDrawn="1"/>
        </p:nvSpPr>
        <p:spPr>
          <a:xfrm>
            <a:off x="11913776" y="200024"/>
            <a:ext cx="276999" cy="1797505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stock.adobe.com - Jade Maas/</a:t>
            </a:r>
            <a:r>
              <a:rPr lang="de-DE" sz="600" dirty="0" err="1">
                <a:solidFill>
                  <a:schemeClr val="bg1">
                    <a:lumMod val="25000"/>
                  </a:schemeClr>
                </a:solidFill>
              </a:rPr>
              <a:t>peopleimages.coms</a:t>
            </a:r>
            <a:endParaRPr lang="de-DE" sz="6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221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A // Lini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333F48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8C577C99-D98B-61A1-311B-8637B1D0460E}"/>
              </a:ext>
            </a:extLst>
          </p:cNvPr>
          <p:cNvCxnSpPr>
            <a:cxnSpLocks/>
          </p:cNvCxnSpPr>
          <p:nvPr userDrawn="1"/>
        </p:nvCxnSpPr>
        <p:spPr>
          <a:xfrm rot="-360000">
            <a:off x="-198000" y="1203107"/>
            <a:ext cx="126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63874DC-F8B3-4329-58AA-DC755D2ED75D}"/>
              </a:ext>
            </a:extLst>
          </p:cNvPr>
          <p:cNvCxnSpPr>
            <a:cxnSpLocks/>
          </p:cNvCxnSpPr>
          <p:nvPr userDrawn="1"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AE4959C-9EB7-E95F-015E-25DCDA4744A1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11DDCA81-30A8-BFFD-9869-0B85B0CB30DB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nie">
              <a:extLst>
                <a:ext uri="{FF2B5EF4-FFF2-40B4-BE49-F238E27FC236}">
                  <a16:creationId xmlns:a16="http://schemas.microsoft.com/office/drawing/2014/main" id="{F4CA02BE-EB10-0F81-ED48-0ADA79BAADCB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B61BB912-B5F1-7E9F-A39C-FB6638E8EC81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>
              <a:extLst>
                <a:ext uri="{FF2B5EF4-FFF2-40B4-BE49-F238E27FC236}">
                  <a16:creationId xmlns:a16="http://schemas.microsoft.com/office/drawing/2014/main" id="{CC6EFEF0-1D30-54E9-60C9-C4701530CF9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>
              <a:extLst>
                <a:ext uri="{FF2B5EF4-FFF2-40B4-BE49-F238E27FC236}">
                  <a16:creationId xmlns:a16="http://schemas.microsoft.com/office/drawing/2014/main" id="{780A4645-67EF-EC15-25D7-81E94BF2FB66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>
              <a:extLst>
                <a:ext uri="{FF2B5EF4-FFF2-40B4-BE49-F238E27FC236}">
                  <a16:creationId xmlns:a16="http://schemas.microsoft.com/office/drawing/2014/main" id="{AF7CC930-65AE-92B8-1635-B74C95C2A835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>
              <a:extLst>
                <a:ext uri="{FF2B5EF4-FFF2-40B4-BE49-F238E27FC236}">
                  <a16:creationId xmlns:a16="http://schemas.microsoft.com/office/drawing/2014/main" id="{DA0E34CC-E8AD-E38F-475D-9CE6652DBBB1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Hilfslinien">
            <a:extLst>
              <a:ext uri="{FF2B5EF4-FFF2-40B4-BE49-F238E27FC236}">
                <a16:creationId xmlns:a16="http://schemas.microsoft.com/office/drawing/2014/main" id="{A76A255D-7AE8-3ABF-5376-F3615E46A07E}"/>
              </a:ext>
            </a:extLst>
          </p:cNvPr>
          <p:cNvSpPr txBox="1"/>
          <p:nvPr userDrawn="1"/>
        </p:nvSpPr>
        <p:spPr>
          <a:xfrm rot="10800000" flipH="1" flipV="1">
            <a:off x="5124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Hilfslinien">
            <a:extLst>
              <a:ext uri="{FF2B5EF4-FFF2-40B4-BE49-F238E27FC236}">
                <a16:creationId xmlns:a16="http://schemas.microsoft.com/office/drawing/2014/main" id="{1073A566-A88E-4ECF-AB16-A0F55CD83E89}"/>
              </a:ext>
            </a:extLst>
          </p:cNvPr>
          <p:cNvSpPr txBox="1"/>
          <p:nvPr userDrawn="1"/>
        </p:nvSpPr>
        <p:spPr>
          <a:xfrm rot="10800000" flipH="1" flipV="1">
            <a:off x="512400" y="-47964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7357A41-36DE-A479-5133-66CFB3B7F2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30859B-E806-C333-710F-2258CB5811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463" b="-463"/>
          <a:stretch/>
        </p:blipFill>
        <p:spPr>
          <a:xfrm>
            <a:off x="331786" y="6338585"/>
            <a:ext cx="1483200" cy="2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2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sign F.6 // Studierende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90" t="31432" r="29932" b="16356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4A24737-1A3C-272F-2CA2-842AE5133E6B}"/>
              </a:ext>
            </a:extLst>
          </p:cNvPr>
          <p:cNvSpPr/>
          <p:nvPr userDrawn="1"/>
        </p:nvSpPr>
        <p:spPr>
          <a:xfrm>
            <a:off x="0" y="-4684"/>
            <a:ext cx="12204700" cy="6862684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 userDrawn="1"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 userDrawn="1"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27" name="Hilfslinien">
            <a:extLst>
              <a:ext uri="{FF2B5EF4-FFF2-40B4-BE49-F238E27FC236}">
                <a16:creationId xmlns:a16="http://schemas.microsoft.com/office/drawing/2014/main" id="{E1DD91B0-A239-495B-B1A7-C946B54D7BCC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Hilfslinien">
            <a:extLst>
              <a:ext uri="{FF2B5EF4-FFF2-40B4-BE49-F238E27FC236}">
                <a16:creationId xmlns:a16="http://schemas.microsoft.com/office/drawing/2014/main" id="{3BCE2C64-AFD9-47D5-B502-3144E3B5AF8F}"/>
              </a:ext>
            </a:extLst>
          </p:cNvPr>
          <p:cNvSpPr txBox="1"/>
          <p:nvPr userDrawn="1"/>
        </p:nvSpPr>
        <p:spPr>
          <a:xfrm rot="10800000" flipH="1" flipV="1">
            <a:off x="467301" y="6836034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890982-BA39-79C2-C33B-5A44054DF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463" b="-463"/>
          <a:stretch/>
        </p:blipFill>
        <p:spPr>
          <a:xfrm>
            <a:off x="331786" y="6338585"/>
            <a:ext cx="1483200" cy="21973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BC81122-733B-4982-8216-C5811C6963EA}"/>
              </a:ext>
            </a:extLst>
          </p:cNvPr>
          <p:cNvSpPr txBox="1"/>
          <p:nvPr userDrawn="1"/>
        </p:nvSpPr>
        <p:spPr>
          <a:xfrm>
            <a:off x="11913776" y="175601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464533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esign F.7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5496" b="20288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B845782-415C-8152-7FAC-8E1B81AD7125}"/>
              </a:ext>
            </a:extLst>
          </p:cNvPr>
          <p:cNvSpPr/>
          <p:nvPr userDrawn="1"/>
        </p:nvSpPr>
        <p:spPr>
          <a:xfrm>
            <a:off x="0" y="0"/>
            <a:ext cx="12204700" cy="6854907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 userDrawn="1"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 userDrawn="1"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51" name="Hilfslinien">
            <a:extLst>
              <a:ext uri="{FF2B5EF4-FFF2-40B4-BE49-F238E27FC236}">
                <a16:creationId xmlns:a16="http://schemas.microsoft.com/office/drawing/2014/main" id="{11749001-BD6D-4EA9-81AE-7850622DE9FC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Hilfslinien">
            <a:extLst>
              <a:ext uri="{FF2B5EF4-FFF2-40B4-BE49-F238E27FC236}">
                <a16:creationId xmlns:a16="http://schemas.microsoft.com/office/drawing/2014/main" id="{8C65C158-FDC3-4467-803A-48759AB5E660}"/>
              </a:ext>
            </a:extLst>
          </p:cNvPr>
          <p:cNvSpPr txBox="1"/>
          <p:nvPr userDrawn="1"/>
        </p:nvSpPr>
        <p:spPr>
          <a:xfrm rot="10800000" flipH="1" flipV="1">
            <a:off x="467301" y="6836034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77DA54-3B84-A967-585E-8ED8D63C6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463" b="-463"/>
          <a:stretch/>
        </p:blipFill>
        <p:spPr>
          <a:xfrm>
            <a:off x="331786" y="6338585"/>
            <a:ext cx="1483200" cy="21973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1743754-EE92-42F1-B288-90171DE65CDE}"/>
              </a:ext>
            </a:extLst>
          </p:cNvPr>
          <p:cNvSpPr txBox="1"/>
          <p:nvPr userDrawn="1"/>
        </p:nvSpPr>
        <p:spPr>
          <a:xfrm>
            <a:off x="11913776" y="327049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515581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esign F.7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62" b="7862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B845782-415C-8152-7FAC-8E1B81AD7125}"/>
              </a:ext>
            </a:extLst>
          </p:cNvPr>
          <p:cNvSpPr/>
          <p:nvPr userDrawn="1"/>
        </p:nvSpPr>
        <p:spPr>
          <a:xfrm>
            <a:off x="0" y="-1"/>
            <a:ext cx="12204700" cy="6854909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 userDrawn="1"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 userDrawn="1"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rgbClr val="B1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39" name="Hilfslinien">
            <a:extLst>
              <a:ext uri="{FF2B5EF4-FFF2-40B4-BE49-F238E27FC236}">
                <a16:creationId xmlns:a16="http://schemas.microsoft.com/office/drawing/2014/main" id="{A9F628A4-5DD7-405B-9D81-ADB46042D160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Hilfslinien">
            <a:extLst>
              <a:ext uri="{FF2B5EF4-FFF2-40B4-BE49-F238E27FC236}">
                <a16:creationId xmlns:a16="http://schemas.microsoft.com/office/drawing/2014/main" id="{2D8F3414-9941-48CD-B91A-FC924D8D3D4C}"/>
              </a:ext>
            </a:extLst>
          </p:cNvPr>
          <p:cNvSpPr txBox="1"/>
          <p:nvPr userDrawn="1"/>
        </p:nvSpPr>
        <p:spPr>
          <a:xfrm rot="10800000" flipH="1" flipV="1">
            <a:off x="467301" y="6836034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811B2-827D-2AF3-AC49-AF7E424056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463" b="-463"/>
          <a:stretch/>
        </p:blipFill>
        <p:spPr>
          <a:xfrm>
            <a:off x="331786" y="6338585"/>
            <a:ext cx="1483200" cy="21973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73B592D-A714-4723-9851-C85D6D3A13F0}"/>
              </a:ext>
            </a:extLst>
          </p:cNvPr>
          <p:cNvSpPr txBox="1"/>
          <p:nvPr userDrawn="1"/>
        </p:nvSpPr>
        <p:spPr>
          <a:xfrm>
            <a:off x="11913776" y="381341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279330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E // Eigene Bild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F53E8E-1412-0ACF-E34E-0C3D9704C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" t="43529" r="7685" b="36602"/>
          <a:stretch/>
        </p:blipFill>
        <p:spPr>
          <a:xfrm>
            <a:off x="2586789" y="0"/>
            <a:ext cx="9617911" cy="3119473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B08FA4-B622-2B72-8FD4-CB474C3CCDBB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E07173E2-265B-5FEE-D8C9-4FC1B14DAF2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DFAE9437-79E8-C770-79FE-402A8C3F9F7F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7A74F3D2-F71B-9DBB-92D5-1451C7902F5D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9F13D6B8-92F8-57D6-BBB0-4C64F499B2CB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0F107C7C-1735-3634-EA60-34B95F248904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7DC78891-CE3B-A771-3BF7-05240F13BEB9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6022DDB6-7863-0F48-D401-BFBD30A753DC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B661E3DC-4AFD-B3A5-B5B4-1CE416165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28" t="66368" r="18915" b="19739"/>
          <a:stretch/>
        </p:blipFill>
        <p:spPr>
          <a:xfrm>
            <a:off x="5875469" y="4801508"/>
            <a:ext cx="6329231" cy="2056492"/>
          </a:xfrm>
          <a:custGeom>
            <a:avLst/>
            <a:gdLst>
              <a:gd name="connsiteX0" fmla="*/ 6329231 w 6329231"/>
              <a:gd name="connsiteY0" fmla="*/ 0 h 2056492"/>
              <a:gd name="connsiteX1" fmla="*/ 6329231 w 6329231"/>
              <a:gd name="connsiteY1" fmla="*/ 2056492 h 2056492"/>
              <a:gd name="connsiteX2" fmla="*/ 0 w 6329231"/>
              <a:gd name="connsiteY2" fmla="*/ 2056492 h 205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9231" h="2056492">
                <a:moveTo>
                  <a:pt x="6329231" y="0"/>
                </a:moveTo>
                <a:lnTo>
                  <a:pt x="6329231" y="2056492"/>
                </a:lnTo>
                <a:lnTo>
                  <a:pt x="0" y="2056492"/>
                </a:lnTo>
                <a:close/>
              </a:path>
            </a:pathLst>
          </a:custGeom>
        </p:spPr>
      </p:pic>
      <p:sp>
        <p:nvSpPr>
          <p:cNvPr id="41" name="Hilfslinien">
            <a:extLst>
              <a:ext uri="{FF2B5EF4-FFF2-40B4-BE49-F238E27FC236}">
                <a16:creationId xmlns:a16="http://schemas.microsoft.com/office/drawing/2014/main" id="{595C6C04-F273-49A0-AAF8-19BC0E31833D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Hilfslinien">
            <a:extLst>
              <a:ext uri="{FF2B5EF4-FFF2-40B4-BE49-F238E27FC236}">
                <a16:creationId xmlns:a16="http://schemas.microsoft.com/office/drawing/2014/main" id="{FBF4BCDE-7375-4C40-9EE0-FF9CABE59440}"/>
              </a:ext>
            </a:extLst>
          </p:cNvPr>
          <p:cNvSpPr txBox="1"/>
          <p:nvPr userDrawn="1"/>
        </p:nvSpPr>
        <p:spPr>
          <a:xfrm rot="10800000" flipH="1" flipV="1">
            <a:off x="467301" y="6836034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9B7FF-6F7B-E1EA-0332-00E950BC42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E8C6E88-30A1-51A6-7D1A-F54950655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63" b="-463"/>
          <a:stretch/>
        </p:blipFill>
        <p:spPr>
          <a:xfrm>
            <a:off x="331786" y="6338585"/>
            <a:ext cx="1483200" cy="219733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95C0AA-96A2-4ED7-9CDA-7EE2233E7D84}"/>
              </a:ext>
            </a:extLst>
          </p:cNvPr>
          <p:cNvSpPr txBox="1"/>
          <p:nvPr userDrawn="1"/>
        </p:nvSpPr>
        <p:spPr>
          <a:xfrm>
            <a:off x="11913776" y="542314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99563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F.1 // Fläche + Hintergrundbild Schloss im Wint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, Himmel, Baum, Gebäude enthält.&#10;&#10;Automatisch generierte Beschreibung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82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810E7-1824-43CF-69E3-635575B04051}"/>
              </a:ext>
            </a:extLst>
          </p:cNvPr>
          <p:cNvSpPr/>
          <p:nvPr userDrawn="1"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chemeClr val="accent3">
              <a:alpha val="6003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 userDrawn="1"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Hilfslinien">
            <a:extLst>
              <a:ext uri="{FF2B5EF4-FFF2-40B4-BE49-F238E27FC236}">
                <a16:creationId xmlns:a16="http://schemas.microsoft.com/office/drawing/2014/main" id="{7976132A-3365-42CE-8299-B5936057BE0A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Hilfslinien">
            <a:extLst>
              <a:ext uri="{FF2B5EF4-FFF2-40B4-BE49-F238E27FC236}">
                <a16:creationId xmlns:a16="http://schemas.microsoft.com/office/drawing/2014/main" id="{5550DD48-F788-4FC5-BF99-14468C46A248}"/>
              </a:ext>
            </a:extLst>
          </p:cNvPr>
          <p:cNvSpPr txBox="1"/>
          <p:nvPr userDrawn="1"/>
        </p:nvSpPr>
        <p:spPr>
          <a:xfrm rot="10800000" flipH="1" flipV="1">
            <a:off x="467301" y="6836034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2A6C1C-4E41-74FB-F3B6-D7C2280005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EC6846C-E7FB-4C26-B8CA-216B5307AE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7B744F43-66BD-4B0B-8729-33D60A87023C}"/>
              </a:ext>
            </a:extLst>
          </p:cNvPr>
          <p:cNvSpPr txBox="1"/>
          <p:nvPr userDrawn="1"/>
        </p:nvSpPr>
        <p:spPr>
          <a:xfrm>
            <a:off x="11913776" y="471829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Uni Münster – MünsterView</a:t>
            </a:r>
          </a:p>
        </p:txBody>
      </p:sp>
    </p:spTree>
    <p:extLst>
      <p:ext uri="{BB962C8B-B14F-4D97-AF65-F5344CB8AC3E}">
        <p14:creationId xmlns:p14="http://schemas.microsoft.com/office/powerpoint/2010/main" val="759395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F.2 // Fläche + Hintergrundbild Schloss im Somm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204701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810E7-1824-43CF-69E3-635575B04051}"/>
              </a:ext>
            </a:extLst>
          </p:cNvPr>
          <p:cNvSpPr/>
          <p:nvPr userDrawn="1"/>
        </p:nvSpPr>
        <p:spPr>
          <a:xfrm>
            <a:off x="-1" y="-2"/>
            <a:ext cx="12204701" cy="685800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0D601545-9F4C-CDD8-D5C6-52511CB1D885}"/>
              </a:ext>
            </a:extLst>
          </p:cNvPr>
          <p:cNvSpPr/>
          <p:nvPr userDrawn="1"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B742821-D639-46DC-6DA7-90E7CA1E4841}"/>
              </a:ext>
            </a:extLst>
          </p:cNvPr>
          <p:cNvGrpSpPr/>
          <p:nvPr userDrawn="1"/>
        </p:nvGrpSpPr>
        <p:grpSpPr>
          <a:xfrm>
            <a:off x="-468000" y="-459000"/>
            <a:ext cx="13140000" cy="7776000"/>
            <a:chOff x="-468000" y="-468000"/>
            <a:chExt cx="13140000" cy="7776000"/>
          </a:xfrm>
        </p:grpSpPr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FABDC077-B75B-13AA-A6A9-C48FD85976C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DD35ED-8C22-07BC-30F0-2CDFC2D12002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3B56841E-2428-DF73-DEF9-6F8DB11C43A8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2CDC533A-6DBC-DF4D-1A8F-CC58C8B2239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CFD4069E-BBE5-D398-1B9F-C934F2DBF55E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56219451-68C9-FEFF-15C0-F0DFF559087A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29832F06-F155-6583-B74C-1D89F0CB7C71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Hilfslinien">
            <a:extLst>
              <a:ext uri="{FF2B5EF4-FFF2-40B4-BE49-F238E27FC236}">
                <a16:creationId xmlns:a16="http://schemas.microsoft.com/office/drawing/2014/main" id="{FB94D10D-355C-487A-92EF-E4097860D90F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Hilfslinien">
            <a:extLst>
              <a:ext uri="{FF2B5EF4-FFF2-40B4-BE49-F238E27FC236}">
                <a16:creationId xmlns:a16="http://schemas.microsoft.com/office/drawing/2014/main" id="{C09C3479-2F45-4C65-96D4-B82B55EE688A}"/>
              </a:ext>
            </a:extLst>
          </p:cNvPr>
          <p:cNvSpPr txBox="1"/>
          <p:nvPr userDrawn="1"/>
        </p:nvSpPr>
        <p:spPr>
          <a:xfrm rot="10800000" flipH="1" flipV="1">
            <a:off x="467301" y="6836034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B496AD-CA09-C450-D104-A3ED6D18B6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1DED919-24EF-4A1F-B8DF-D6D3E616EE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45B14071-BF98-47EB-8A49-61FEE93EF1C4}"/>
              </a:ext>
            </a:extLst>
          </p:cNvPr>
          <p:cNvSpPr txBox="1"/>
          <p:nvPr userDrawn="1"/>
        </p:nvSpPr>
        <p:spPr>
          <a:xfrm>
            <a:off x="11913776" y="1001092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Jan Lehmann</a:t>
            </a:r>
          </a:p>
        </p:txBody>
      </p:sp>
    </p:spTree>
    <p:extLst>
      <p:ext uri="{BB962C8B-B14F-4D97-AF65-F5344CB8AC3E}">
        <p14:creationId xmlns:p14="http://schemas.microsoft.com/office/powerpoint/2010/main" val="218610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G.1 // Linien + Farbhintergrund // Tite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F01273-5048-0153-5100-D203C69CDE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A5F9C5A-7865-EBB2-60FD-D1B0994BFC7F}"/>
              </a:ext>
            </a:extLst>
          </p:cNvPr>
          <p:cNvCxnSpPr>
            <a:cxnSpLocks/>
          </p:cNvCxnSpPr>
          <p:nvPr userDrawn="1"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7FE61742-A4C8-2CE9-70CA-A5F5EA3D01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0628F250-DF1B-5A96-0223-713849866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8264E5A0-E6C6-8251-3EEB-174459B080CC}"/>
              </a:ext>
            </a:extLst>
          </p:cNvPr>
          <p:cNvCxnSpPr>
            <a:cxnSpLocks/>
          </p:cNvCxnSpPr>
          <p:nvPr userDrawn="1"/>
        </p:nvCxnSpPr>
        <p:spPr>
          <a:xfrm rot="-360000">
            <a:off x="-198000" y="1203107"/>
            <a:ext cx="12600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012B200-22E6-0AE3-FE50-6D1BF37AA494}"/>
              </a:ext>
            </a:extLst>
          </p:cNvPr>
          <p:cNvGrpSpPr/>
          <p:nvPr userDrawn="1"/>
        </p:nvGrpSpPr>
        <p:grpSpPr>
          <a:xfrm>
            <a:off x="-468000" y="-468001"/>
            <a:ext cx="13140000" cy="7776000"/>
            <a:chOff x="-468000" y="-468000"/>
            <a:chExt cx="13140000" cy="7776000"/>
          </a:xfrm>
        </p:grpSpPr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DE1E3A56-8454-772A-39AC-61985FABC63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197FE9B5-9004-E60F-AC43-65F4757874FB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42347A49-60B1-5F9B-7EC4-209EC041E9BA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0B5C75E3-6811-1068-53E3-434C78638E69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Linie">
              <a:extLst>
                <a:ext uri="{FF2B5EF4-FFF2-40B4-BE49-F238E27FC236}">
                  <a16:creationId xmlns:a16="http://schemas.microsoft.com/office/drawing/2014/main" id="{EDA1359A-3864-5311-2897-EC1EEBD791A7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CD012E89-8EAD-8CD9-165A-15688C40A2EC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>
              <a:extLst>
                <a:ext uri="{FF2B5EF4-FFF2-40B4-BE49-F238E27FC236}">
                  <a16:creationId xmlns:a16="http://schemas.microsoft.com/office/drawing/2014/main" id="{DF9A0C2D-582A-6E09-2981-1915224FE0E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Hilfslinien">
            <a:extLst>
              <a:ext uri="{FF2B5EF4-FFF2-40B4-BE49-F238E27FC236}">
                <a16:creationId xmlns:a16="http://schemas.microsoft.com/office/drawing/2014/main" id="{5B024343-34AC-41CA-B20D-3D6FA2FEEEF4}"/>
              </a:ext>
            </a:extLst>
          </p:cNvPr>
          <p:cNvSpPr txBox="1"/>
          <p:nvPr userDrawn="1"/>
        </p:nvSpPr>
        <p:spPr>
          <a:xfrm rot="10800000" flipH="1" flipV="1">
            <a:off x="215287" y="-44617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Hilfslinien">
            <a:extLst>
              <a:ext uri="{FF2B5EF4-FFF2-40B4-BE49-F238E27FC236}">
                <a16:creationId xmlns:a16="http://schemas.microsoft.com/office/drawing/2014/main" id="{8C976FA0-17AE-4426-8744-FD9B4A405E6D}"/>
              </a:ext>
            </a:extLst>
          </p:cNvPr>
          <p:cNvSpPr txBox="1"/>
          <p:nvPr userDrawn="1"/>
        </p:nvSpPr>
        <p:spPr>
          <a:xfrm rot="10800000" flipH="1" flipV="1">
            <a:off x="467301" y="6836034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116C542-E6E7-4BE7-BBF5-B730344A36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48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 userDrawn="1">
          <p15:clr>
            <a:srgbClr val="FBAE40"/>
          </p15:clr>
        </p15:guide>
        <p15:guide id="2" orient="horz" pos="243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sign G.2 // Linien + Farbhintergrund // Titel">
    <p:bg>
      <p:bgPr>
        <a:solidFill>
          <a:srgbClr val="7AB5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F01273-5048-0153-5100-D203C69CDE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A5F9C5A-7865-EBB2-60FD-D1B0994BFC7F}"/>
              </a:ext>
            </a:extLst>
          </p:cNvPr>
          <p:cNvCxnSpPr>
            <a:cxnSpLocks/>
          </p:cNvCxnSpPr>
          <p:nvPr userDrawn="1"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rgbClr val="FFFFFF">
                <a:alpha val="2496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7FE61742-A4C8-2CE9-70CA-A5F5EA3D01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0628F250-DF1B-5A96-0223-713849866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E1B9525-C544-24A8-A4B5-136A9198378D}"/>
              </a:ext>
            </a:extLst>
          </p:cNvPr>
          <p:cNvCxnSpPr>
            <a:cxnSpLocks/>
          </p:cNvCxnSpPr>
          <p:nvPr userDrawn="1"/>
        </p:nvCxnSpPr>
        <p:spPr>
          <a:xfrm rot="-360000">
            <a:off x="-198000" y="1203107"/>
            <a:ext cx="12600000" cy="0"/>
          </a:xfrm>
          <a:prstGeom prst="line">
            <a:avLst/>
          </a:prstGeom>
          <a:ln w="57150">
            <a:solidFill>
              <a:srgbClr val="FFFFFF">
                <a:alpha val="2536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AE8F833-389E-2C73-6368-253A85DFF511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BF19BDF1-2CE0-B008-CB1A-F6634B94431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06DC76DF-C7F6-864F-C513-A230C36A7180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6DE1BACC-43A4-773B-0241-C642E0619A8E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8638854B-0FAD-9AC3-3132-6922D6B4C81D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Linie">
              <a:extLst>
                <a:ext uri="{FF2B5EF4-FFF2-40B4-BE49-F238E27FC236}">
                  <a16:creationId xmlns:a16="http://schemas.microsoft.com/office/drawing/2014/main" id="{1FC8C080-9D28-EFCF-F153-79939473C775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4754DBB-F3A4-F058-F8A6-6A1CA7F16200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>
              <a:extLst>
                <a:ext uri="{FF2B5EF4-FFF2-40B4-BE49-F238E27FC236}">
                  <a16:creationId xmlns:a16="http://schemas.microsoft.com/office/drawing/2014/main" id="{84D12409-580E-3251-F013-FD05C00C7C10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Hilfslinien">
            <a:extLst>
              <a:ext uri="{FF2B5EF4-FFF2-40B4-BE49-F238E27FC236}">
                <a16:creationId xmlns:a16="http://schemas.microsoft.com/office/drawing/2014/main" id="{CDAB2536-6A3C-466F-B623-359F5A5FFCE7}"/>
              </a:ext>
            </a:extLst>
          </p:cNvPr>
          <p:cNvSpPr txBox="1"/>
          <p:nvPr userDrawn="1"/>
        </p:nvSpPr>
        <p:spPr>
          <a:xfrm rot="10800000" flipH="1" flipV="1">
            <a:off x="-224860" y="-471968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Hilfslinien">
            <a:extLst>
              <a:ext uri="{FF2B5EF4-FFF2-40B4-BE49-F238E27FC236}">
                <a16:creationId xmlns:a16="http://schemas.microsoft.com/office/drawing/2014/main" id="{81E3EE53-34F0-41D8-B61E-CA3A8BC8A440}"/>
              </a:ext>
            </a:extLst>
          </p:cNvPr>
          <p:cNvSpPr txBox="1"/>
          <p:nvPr userDrawn="1"/>
        </p:nvSpPr>
        <p:spPr>
          <a:xfrm rot="10800000" flipH="1" flipV="1">
            <a:off x="-108000" y="6801235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D18FAAC-AFB1-45FD-9C39-D94910021A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10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 userDrawn="1">
          <p15:clr>
            <a:srgbClr val="FBAE40"/>
          </p15:clr>
        </p15:guide>
        <p15:guide id="2" orient="horz" pos="243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Inhalt // 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5224" cy="575329"/>
          </a:xfrm>
        </p:spPr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r>
              <a:rPr lang="de-D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Inserting</a:t>
            </a:r>
            <a:r>
              <a:rPr lang="de-D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de-D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headline</a:t>
            </a:r>
            <a:endParaRPr lang="de-DE" dirty="0"/>
          </a:p>
        </p:txBody>
      </p:sp>
      <p:sp>
        <p:nvSpPr>
          <p:cNvPr id="14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4" y="2322513"/>
            <a:ext cx="11485225" cy="34210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on level // for further lists</a:t>
            </a:r>
            <a:br>
              <a:rPr lang="de-DE" dirty="0"/>
            </a:b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 Menu &gt; Home &gt; Paragraph &gt; Increase list of levels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 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45" userDrawn="1">
          <p15:clr>
            <a:srgbClr val="FBAE40"/>
          </p15:clr>
        </p15:guide>
        <p15:guide id="3" orient="horz" pos="145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Inhalt // Headline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r>
              <a:rPr lang="de-D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Inserting</a:t>
            </a:r>
            <a:r>
              <a:rPr lang="de-D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de-D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headline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2322513"/>
            <a:ext cx="11484000" cy="342106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on level // for further lists</a:t>
            </a:r>
            <a:br>
              <a:rPr lang="de-DE" dirty="0"/>
            </a:b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 Menu &gt; Home &gt; Paragraph &gt; Increase list of levels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 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57" userDrawn="1">
          <p15:clr>
            <a:srgbClr val="FBAE40"/>
          </p15:clr>
        </p15:guide>
        <p15:guide id="3" orient="horz" pos="84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B // Linie + Fläche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7" name="Vertikaler Textplatzhalter 2">
            <a:extLst>
              <a:ext uri="{FF2B5EF4-FFF2-40B4-BE49-F238E27FC236}">
                <a16:creationId xmlns:a16="http://schemas.microsoft.com/office/drawing/2014/main" id="{8B0E7D7D-93BD-A463-C9F9-3F8B066EDE22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CCE4440-18B9-870D-62E3-0576E0A7A3B9}"/>
              </a:ext>
            </a:extLst>
          </p:cNvPr>
          <p:cNvCxnSpPr>
            <a:cxnSpLocks/>
          </p:cNvCxnSpPr>
          <p:nvPr userDrawn="1"/>
        </p:nvCxnSpPr>
        <p:spPr>
          <a:xfrm rot="360000">
            <a:off x="-195062" y="5262595"/>
            <a:ext cx="12600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1">
            <a:extLst>
              <a:ext uri="{FF2B5EF4-FFF2-40B4-BE49-F238E27FC236}">
                <a16:creationId xmlns:a16="http://schemas.microsoft.com/office/drawing/2014/main" id="{4B862DA9-1217-21E7-2EF6-BC88A8925AC1}"/>
              </a:ext>
            </a:extLst>
          </p:cNvPr>
          <p:cNvSpPr/>
          <p:nvPr userDrawn="1"/>
        </p:nvSpPr>
        <p:spPr>
          <a:xfrm>
            <a:off x="5184742" y="0"/>
            <a:ext cx="7019958" cy="3139126"/>
          </a:xfrm>
          <a:custGeom>
            <a:avLst/>
            <a:gdLst>
              <a:gd name="connsiteX0" fmla="*/ 0 w 7019958"/>
              <a:gd name="connsiteY0" fmla="*/ 0 h 3139126"/>
              <a:gd name="connsiteX1" fmla="*/ 7019958 w 7019958"/>
              <a:gd name="connsiteY1" fmla="*/ 0 h 3139126"/>
              <a:gd name="connsiteX2" fmla="*/ 7019958 w 7019958"/>
              <a:gd name="connsiteY2" fmla="*/ 3139126 h 3139126"/>
              <a:gd name="connsiteX3" fmla="*/ 0 w 7019958"/>
              <a:gd name="connsiteY3" fmla="*/ 3139126 h 3139126"/>
              <a:gd name="connsiteX4" fmla="*/ 0 w 7019958"/>
              <a:gd name="connsiteY4" fmla="*/ 0 h 3139126"/>
              <a:gd name="connsiteX0" fmla="*/ 0 w 7019958"/>
              <a:gd name="connsiteY0" fmla="*/ 0 h 3139126"/>
              <a:gd name="connsiteX1" fmla="*/ 7019958 w 7019958"/>
              <a:gd name="connsiteY1" fmla="*/ 0 h 3139126"/>
              <a:gd name="connsiteX2" fmla="*/ 7019958 w 7019958"/>
              <a:gd name="connsiteY2" fmla="*/ 3139126 h 3139126"/>
              <a:gd name="connsiteX3" fmla="*/ 0 w 7019958"/>
              <a:gd name="connsiteY3" fmla="*/ 0 h 313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9958" h="3139126">
                <a:moveTo>
                  <a:pt x="0" y="0"/>
                </a:moveTo>
                <a:lnTo>
                  <a:pt x="7019958" y="0"/>
                </a:lnTo>
                <a:lnTo>
                  <a:pt x="7019958" y="3139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284B6C2-39F1-5E7A-F183-41AED5885ACF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26" name="Linie">
              <a:extLst>
                <a:ext uri="{FF2B5EF4-FFF2-40B4-BE49-F238E27FC236}">
                  <a16:creationId xmlns:a16="http://schemas.microsoft.com/office/drawing/2014/main" id="{F208395A-DCAA-05E9-2F73-BEF0981A498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Linie">
              <a:extLst>
                <a:ext uri="{FF2B5EF4-FFF2-40B4-BE49-F238E27FC236}">
                  <a16:creationId xmlns:a16="http://schemas.microsoft.com/office/drawing/2014/main" id="{4CDA1422-A3C2-705C-9CE7-6478238842D2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>
              <a:extLst>
                <a:ext uri="{FF2B5EF4-FFF2-40B4-BE49-F238E27FC236}">
                  <a16:creationId xmlns:a16="http://schemas.microsoft.com/office/drawing/2014/main" id="{8E7FC7E7-E963-FA68-DC1F-05445A979C7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>
              <a:extLst>
                <a:ext uri="{FF2B5EF4-FFF2-40B4-BE49-F238E27FC236}">
                  <a16:creationId xmlns:a16="http://schemas.microsoft.com/office/drawing/2014/main" id="{BB9E224D-BF84-BA43-85D9-3F7A9C45534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>
              <a:extLst>
                <a:ext uri="{FF2B5EF4-FFF2-40B4-BE49-F238E27FC236}">
                  <a16:creationId xmlns:a16="http://schemas.microsoft.com/office/drawing/2014/main" id="{AD304CD7-AE36-7C4C-A9AB-807DAAC7417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2C0614AD-FE4D-80DA-B138-8568EF64291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88683533-55A0-48EC-7833-3E9147979A9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Hilfslinien">
            <a:extLst>
              <a:ext uri="{FF2B5EF4-FFF2-40B4-BE49-F238E27FC236}">
                <a16:creationId xmlns:a16="http://schemas.microsoft.com/office/drawing/2014/main" id="{93F5F51E-C125-4704-832A-D2BE17F07AB9}"/>
              </a:ext>
            </a:extLst>
          </p:cNvPr>
          <p:cNvSpPr txBox="1"/>
          <p:nvPr userDrawn="1"/>
        </p:nvSpPr>
        <p:spPr>
          <a:xfrm rot="10800000" flipH="1" flipV="1">
            <a:off x="218764" y="-517855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Hilfslinien">
            <a:extLst>
              <a:ext uri="{FF2B5EF4-FFF2-40B4-BE49-F238E27FC236}">
                <a16:creationId xmlns:a16="http://schemas.microsoft.com/office/drawing/2014/main" id="{C2390F43-02CC-4A24-9204-C0F87387B6BB}"/>
              </a:ext>
            </a:extLst>
          </p:cNvPr>
          <p:cNvSpPr txBox="1"/>
          <p:nvPr userDrawn="1"/>
        </p:nvSpPr>
        <p:spPr>
          <a:xfrm rot="10800000" flipH="1" flipV="1">
            <a:off x="5124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791B41-C19E-B8BB-E6C8-802F8FF375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D01B58-95D7-FBE1-A6FB-C4C62F8DF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463" b="-463"/>
          <a:stretch/>
        </p:blipFill>
        <p:spPr>
          <a:xfrm>
            <a:off x="331786" y="6338585"/>
            <a:ext cx="1483200" cy="2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62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Inhalt // Headline +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358774" y="1350962"/>
            <a:ext cx="5751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headline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two lines</a:t>
            </a:r>
          </a:p>
        </p:txBody>
      </p:sp>
      <p:sp>
        <p:nvSpPr>
          <p:cNvPr id="15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827338"/>
            <a:ext cx="5751000" cy="291623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on level // for further lists</a:t>
            </a:r>
            <a:br>
              <a:rPr lang="de-DE" dirty="0"/>
            </a:b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 Menu &gt; Home &gt; Paragraph &gt; Increase list of levels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 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7524000" y="1512000"/>
            <a:ext cx="4320000" cy="324000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lang="en-GB" sz="1100" smtClean="0">
                <a:effectLst/>
              </a:defRPr>
            </a:lvl1pPr>
          </a:lstStyle>
          <a:p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 for an image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7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7524000" y="4896000"/>
            <a:ext cx="4320000" cy="847575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 err="1"/>
              <a:t>caption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45" userDrawn="1">
          <p15:clr>
            <a:srgbClr val="FBAE40"/>
          </p15:clr>
        </p15:guide>
        <p15:guide id="3" orient="horz" pos="177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Inhalt // 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Insert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025233-B630-4DEE-BE9A-58081CEF186F}"/>
              </a:ext>
            </a:extLst>
          </p:cNvPr>
          <p:cNvSpPr txBox="1">
            <a:spLocks/>
          </p:cNvSpPr>
          <p:nvPr userDrawn="1"/>
        </p:nvSpPr>
        <p:spPr>
          <a:xfrm>
            <a:off x="11183623" y="6139797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de-DE"/>
            </a:defPPr>
            <a:lvl1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100" b="1" i="0" kern="1200" baseline="0" smtClean="0">
                <a:solidFill>
                  <a:srgbClr val="333F48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867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867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867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867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867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867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867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867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sz="1600" dirty="0"/>
              <a:t>‹</a:t>
            </a:r>
            <a:r>
              <a:rPr lang="de-DE" sz="1600" dirty="0" err="1"/>
              <a:t>No</a:t>
            </a:r>
            <a:r>
              <a:rPr lang="de-DE" sz="1600" dirty="0"/>
              <a:t>.›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224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4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C.1 // Fläch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21A9250-DD47-48AE-5065-6271790BED51}"/>
              </a:ext>
            </a:extLst>
          </p:cNvPr>
          <p:cNvSpPr/>
          <p:nvPr userDrawn="1"/>
        </p:nvSpPr>
        <p:spPr>
          <a:xfrm>
            <a:off x="0" y="0"/>
            <a:ext cx="12204700" cy="1877438"/>
          </a:xfrm>
          <a:custGeom>
            <a:avLst/>
            <a:gdLst>
              <a:gd name="connsiteX0" fmla="*/ 0 w 12204700"/>
              <a:gd name="connsiteY0" fmla="*/ 0 h 1877438"/>
              <a:gd name="connsiteX1" fmla="*/ 12204700 w 12204700"/>
              <a:gd name="connsiteY1" fmla="*/ 0 h 1877438"/>
              <a:gd name="connsiteX2" fmla="*/ 12204700 w 12204700"/>
              <a:gd name="connsiteY2" fmla="*/ 1877438 h 1877438"/>
              <a:gd name="connsiteX3" fmla="*/ 0 w 12204700"/>
              <a:gd name="connsiteY3" fmla="*/ 1877438 h 1877438"/>
              <a:gd name="connsiteX4" fmla="*/ 0 w 12204700"/>
              <a:gd name="connsiteY4" fmla="*/ 0 h 1877438"/>
              <a:gd name="connsiteX0" fmla="*/ 0 w 12204700"/>
              <a:gd name="connsiteY0" fmla="*/ 0 h 1877438"/>
              <a:gd name="connsiteX1" fmla="*/ 12204700 w 12204700"/>
              <a:gd name="connsiteY1" fmla="*/ 0 h 1877438"/>
              <a:gd name="connsiteX2" fmla="*/ 12204700 w 12204700"/>
              <a:gd name="connsiteY2" fmla="*/ 593387 h 1877438"/>
              <a:gd name="connsiteX3" fmla="*/ 0 w 12204700"/>
              <a:gd name="connsiteY3" fmla="*/ 1877438 h 1877438"/>
              <a:gd name="connsiteX4" fmla="*/ 0 w 12204700"/>
              <a:gd name="connsiteY4" fmla="*/ 0 h 187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700" h="1877438">
                <a:moveTo>
                  <a:pt x="0" y="0"/>
                </a:moveTo>
                <a:lnTo>
                  <a:pt x="12204700" y="0"/>
                </a:lnTo>
                <a:lnTo>
                  <a:pt x="12204700" y="593387"/>
                </a:lnTo>
                <a:lnTo>
                  <a:pt x="0" y="18774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AFCC49C-66EB-3F94-C8B6-7E7C9B522388}"/>
              </a:ext>
            </a:extLst>
          </p:cNvPr>
          <p:cNvSpPr/>
          <p:nvPr userDrawn="1"/>
        </p:nvSpPr>
        <p:spPr>
          <a:xfrm>
            <a:off x="0" y="5513294"/>
            <a:ext cx="6338047" cy="1344706"/>
          </a:xfrm>
          <a:custGeom>
            <a:avLst/>
            <a:gdLst>
              <a:gd name="connsiteX0" fmla="*/ 0 w 6338047"/>
              <a:gd name="connsiteY0" fmla="*/ 0 h 1344706"/>
              <a:gd name="connsiteX1" fmla="*/ 6338047 w 6338047"/>
              <a:gd name="connsiteY1" fmla="*/ 0 h 1344706"/>
              <a:gd name="connsiteX2" fmla="*/ 6338047 w 6338047"/>
              <a:gd name="connsiteY2" fmla="*/ 1344706 h 1344706"/>
              <a:gd name="connsiteX3" fmla="*/ 0 w 6338047"/>
              <a:gd name="connsiteY3" fmla="*/ 1344706 h 1344706"/>
              <a:gd name="connsiteX4" fmla="*/ 0 w 6338047"/>
              <a:gd name="connsiteY4" fmla="*/ 0 h 1344706"/>
              <a:gd name="connsiteX0" fmla="*/ 0 w 6338047"/>
              <a:gd name="connsiteY0" fmla="*/ 0 h 1344706"/>
              <a:gd name="connsiteX1" fmla="*/ 6338047 w 6338047"/>
              <a:gd name="connsiteY1" fmla="*/ 1344706 h 1344706"/>
              <a:gd name="connsiteX2" fmla="*/ 0 w 6338047"/>
              <a:gd name="connsiteY2" fmla="*/ 1344706 h 1344706"/>
              <a:gd name="connsiteX3" fmla="*/ 0 w 6338047"/>
              <a:gd name="connsiteY3" fmla="*/ 0 h 134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8047" h="1344706">
                <a:moveTo>
                  <a:pt x="0" y="0"/>
                </a:moveTo>
                <a:lnTo>
                  <a:pt x="6338047" y="1344706"/>
                </a:lnTo>
                <a:lnTo>
                  <a:pt x="0" y="1344706"/>
                </a:lnTo>
                <a:lnTo>
                  <a:pt x="0" y="0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009DD1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72FFBBB-A8A7-819F-F38D-35CFDDD6A1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86B7D86-D248-6462-6FE6-117CB3C1D6A2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24" name="Linie">
              <a:extLst>
                <a:ext uri="{FF2B5EF4-FFF2-40B4-BE49-F238E27FC236}">
                  <a16:creationId xmlns:a16="http://schemas.microsoft.com/office/drawing/2014/main" id="{A835891A-D9F7-52BC-3529-35BC29E410EB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Linie">
              <a:extLst>
                <a:ext uri="{FF2B5EF4-FFF2-40B4-BE49-F238E27FC236}">
                  <a16:creationId xmlns:a16="http://schemas.microsoft.com/office/drawing/2014/main" id="{7BEEF9D7-A2A9-1F41-5FD9-DA4DDBD6F58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>
              <a:extLst>
                <a:ext uri="{FF2B5EF4-FFF2-40B4-BE49-F238E27FC236}">
                  <a16:creationId xmlns:a16="http://schemas.microsoft.com/office/drawing/2014/main" id="{041F4BCF-24A3-931B-F527-9E6CAC6542F0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>
              <a:extLst>
                <a:ext uri="{FF2B5EF4-FFF2-40B4-BE49-F238E27FC236}">
                  <a16:creationId xmlns:a16="http://schemas.microsoft.com/office/drawing/2014/main" id="{23344DFB-8932-AC35-0E01-6483D5EB91AD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>
              <a:extLst>
                <a:ext uri="{FF2B5EF4-FFF2-40B4-BE49-F238E27FC236}">
                  <a16:creationId xmlns:a16="http://schemas.microsoft.com/office/drawing/2014/main" id="{E1BD3C89-B9C4-7B49-C0BD-B123742B0B41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A42B08DC-53AF-C19A-1B64-6FBA8872FA1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71DDB78B-8BEA-0BA4-5823-BF9AEAFE2CEF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Hilfslinien">
            <a:extLst>
              <a:ext uri="{FF2B5EF4-FFF2-40B4-BE49-F238E27FC236}">
                <a16:creationId xmlns:a16="http://schemas.microsoft.com/office/drawing/2014/main" id="{20D3A6FA-0064-4418-85E1-7780A066EE25}"/>
              </a:ext>
            </a:extLst>
          </p:cNvPr>
          <p:cNvSpPr txBox="1"/>
          <p:nvPr userDrawn="1"/>
        </p:nvSpPr>
        <p:spPr>
          <a:xfrm rot="10800000" flipH="1" flipV="1">
            <a:off x="358469" y="-451531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Hilfslinien">
            <a:extLst>
              <a:ext uri="{FF2B5EF4-FFF2-40B4-BE49-F238E27FC236}">
                <a16:creationId xmlns:a16="http://schemas.microsoft.com/office/drawing/2014/main" id="{206EDECC-C449-4B4F-A03A-39578EA55232}"/>
              </a:ext>
            </a:extLst>
          </p:cNvPr>
          <p:cNvSpPr txBox="1"/>
          <p:nvPr userDrawn="1"/>
        </p:nvSpPr>
        <p:spPr>
          <a:xfrm rot="10800000" flipH="1" flipV="1">
            <a:off x="360000" y="688340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5A22964A-1B8A-4B6F-B616-1B072DD9E7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 userDrawn="1">
          <p15:clr>
            <a:srgbClr val="FBAE40"/>
          </p15:clr>
        </p15:guide>
        <p15:guide id="2" orient="horz" pos="24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C.2 // Fläch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ihandform 28">
            <a:extLst>
              <a:ext uri="{FF2B5EF4-FFF2-40B4-BE49-F238E27FC236}">
                <a16:creationId xmlns:a16="http://schemas.microsoft.com/office/drawing/2014/main" id="{FBFC42BB-3257-08C2-B7A5-F7969332A604}"/>
              </a:ext>
            </a:extLst>
          </p:cNvPr>
          <p:cNvSpPr/>
          <p:nvPr userDrawn="1"/>
        </p:nvSpPr>
        <p:spPr>
          <a:xfrm>
            <a:off x="5184746" y="0"/>
            <a:ext cx="7019954" cy="3139126"/>
          </a:xfrm>
          <a:custGeom>
            <a:avLst/>
            <a:gdLst>
              <a:gd name="connsiteX0" fmla="*/ 0 w 7019954"/>
              <a:gd name="connsiteY0" fmla="*/ 0 h 3139126"/>
              <a:gd name="connsiteX1" fmla="*/ 7019954 w 7019954"/>
              <a:gd name="connsiteY1" fmla="*/ 0 h 3139126"/>
              <a:gd name="connsiteX2" fmla="*/ 7019954 w 7019954"/>
              <a:gd name="connsiteY2" fmla="*/ 3139126 h 3139126"/>
              <a:gd name="connsiteX3" fmla="*/ 7015760 w 7019954"/>
              <a:gd name="connsiteY3" fmla="*/ 3139126 h 3139126"/>
              <a:gd name="connsiteX4" fmla="*/ 0 w 7019954"/>
              <a:gd name="connsiteY4" fmla="*/ 1877 h 313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9954" h="3139126">
                <a:moveTo>
                  <a:pt x="0" y="0"/>
                </a:moveTo>
                <a:lnTo>
                  <a:pt x="7019954" y="0"/>
                </a:lnTo>
                <a:lnTo>
                  <a:pt x="7019954" y="3139126"/>
                </a:lnTo>
                <a:lnTo>
                  <a:pt x="7015760" y="3139126"/>
                </a:lnTo>
                <a:lnTo>
                  <a:pt x="0" y="18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029FF812-32AD-641E-8E98-F74C2E9D5661}"/>
              </a:ext>
            </a:extLst>
          </p:cNvPr>
          <p:cNvSpPr/>
          <p:nvPr userDrawn="1"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7372A9E-16AF-9B53-BFA5-2F66EA779E6A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7A3A6497-811A-829F-AC55-27484DCC1AD0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40A168C9-C53B-F3F8-8294-F1D88AAC2C14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E037E38C-49BC-2A86-5677-CAD2AB8F9DCD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97EF709C-66C3-B03C-09E8-D6184D57D9CC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7D6B045C-82AE-E218-5909-3F668C2496EC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7BD29B4D-6150-FAD4-7519-8A126EDE9253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78D827B0-10A4-BDFC-D86E-F49A397683F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Hilfslinien">
            <a:extLst>
              <a:ext uri="{FF2B5EF4-FFF2-40B4-BE49-F238E27FC236}">
                <a16:creationId xmlns:a16="http://schemas.microsoft.com/office/drawing/2014/main" id="{A22131B5-1F16-483E-A621-DDE329242014}"/>
              </a:ext>
            </a:extLst>
          </p:cNvPr>
          <p:cNvSpPr txBox="1"/>
          <p:nvPr userDrawn="1"/>
        </p:nvSpPr>
        <p:spPr>
          <a:xfrm rot="10800000" flipH="1" flipV="1">
            <a:off x="89387" y="-450202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Hilfslinien">
            <a:extLst>
              <a:ext uri="{FF2B5EF4-FFF2-40B4-BE49-F238E27FC236}">
                <a16:creationId xmlns:a16="http://schemas.microsoft.com/office/drawing/2014/main" id="{843D7662-CF02-4097-8EB6-CD655592986B}"/>
              </a:ext>
            </a:extLst>
          </p:cNvPr>
          <p:cNvSpPr txBox="1"/>
          <p:nvPr userDrawn="1"/>
        </p:nvSpPr>
        <p:spPr>
          <a:xfrm rot="10800000" flipH="1" flipV="1">
            <a:off x="358469" y="6887802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422F36-D408-B3F1-E58D-D7F618E7CE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0B4B80E-11AB-4081-8314-A005F60438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94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 userDrawn="1">
          <p15:clr>
            <a:srgbClr val="FBAE40"/>
          </p15:clr>
        </p15:guide>
        <p15:guide id="2" orient="horz" pos="2092" userDrawn="1">
          <p15:clr>
            <a:srgbClr val="FBAE40"/>
          </p15:clr>
        </p15:guide>
        <p15:guide id="5" pos="203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D.1 // Fläche + Schloss im Wint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BBD88F10-E957-5CBD-06BA-742DAE225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" t="37016" r="27387" b="14480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92A1753A-2EA2-9B73-F4C3-F9DAC676F734}"/>
              </a:ext>
            </a:extLst>
          </p:cNvPr>
          <p:cNvSpPr/>
          <p:nvPr userDrawn="1"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5871661"/>
            <a:ext cx="5185224" cy="663101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0D569A2-F9BF-8049-566E-8DD74E7BB304}"/>
              </a:ext>
            </a:extLst>
          </p:cNvPr>
          <p:cNvGrpSpPr/>
          <p:nvPr userDrawn="1"/>
        </p:nvGrpSpPr>
        <p:grpSpPr>
          <a:xfrm>
            <a:off x="-467650" y="-459000"/>
            <a:ext cx="13140000" cy="7776000"/>
            <a:chOff x="-468000" y="-468000"/>
            <a:chExt cx="13140000" cy="7776000"/>
          </a:xfrm>
        </p:grpSpPr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9AB0E142-7AED-51BB-051C-AF6E729CD8A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24EF96E2-2C84-3EB2-C71E-7629D873E7D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4F780FFB-2935-A478-7B1A-BF02C4FF5DDE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7A8742FE-8F43-5893-5E63-702A8C32D0C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ACD4EB75-3DE8-3C95-5422-8CB8F53C6540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75C4660B-CDFC-4495-13D9-EAA8DF8925BC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448C592C-5F7F-62A8-97CA-3C166B36A805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Hilfslinien">
            <a:extLst>
              <a:ext uri="{FF2B5EF4-FFF2-40B4-BE49-F238E27FC236}">
                <a16:creationId xmlns:a16="http://schemas.microsoft.com/office/drawing/2014/main" id="{EF16F3C3-A7AC-493C-970E-1A162200E49B}"/>
              </a:ext>
            </a:extLst>
          </p:cNvPr>
          <p:cNvSpPr txBox="1"/>
          <p:nvPr userDrawn="1"/>
        </p:nvSpPr>
        <p:spPr>
          <a:xfrm rot="10800000" flipH="1" flipV="1">
            <a:off x="1" y="-491112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Hilfslinien">
            <a:extLst>
              <a:ext uri="{FF2B5EF4-FFF2-40B4-BE49-F238E27FC236}">
                <a16:creationId xmlns:a16="http://schemas.microsoft.com/office/drawing/2014/main" id="{931E5F1E-29F7-4CA3-856D-147D69D3F671}"/>
              </a:ext>
            </a:extLst>
          </p:cNvPr>
          <p:cNvSpPr txBox="1"/>
          <p:nvPr userDrawn="1"/>
        </p:nvSpPr>
        <p:spPr>
          <a:xfrm rot="10800000" flipH="1" flipV="1">
            <a:off x="358469" y="6887802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841E1B-A8A5-B705-6CB0-E3EC334C0C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BCDDF1D-3D76-4BED-90DC-F4A68AE7208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393D500-77D4-46C9-A374-313054DF8860}"/>
              </a:ext>
            </a:extLst>
          </p:cNvPr>
          <p:cNvSpPr txBox="1"/>
          <p:nvPr userDrawn="1"/>
        </p:nvSpPr>
        <p:spPr>
          <a:xfrm>
            <a:off x="11913776" y="2908274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Sophie Pieper</a:t>
            </a:r>
          </a:p>
        </p:txBody>
      </p:sp>
    </p:spTree>
    <p:extLst>
      <p:ext uri="{BB962C8B-B14F-4D97-AF65-F5344CB8AC3E}">
        <p14:creationId xmlns:p14="http://schemas.microsoft.com/office/powerpoint/2010/main" val="2743012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 userDrawn="1">
          <p15:clr>
            <a:srgbClr val="FBAE40"/>
          </p15:clr>
        </p15:guide>
        <p15:guide id="2" orient="horz" pos="2092" userDrawn="1">
          <p15:clr>
            <a:srgbClr val="FBAE40"/>
          </p15:clr>
        </p15:guide>
        <p15:guide id="5" pos="203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D.2 // Fläche + Schloss im Somm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D3CDC97-39FB-DD0C-21A0-138D16009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8" t="40288" r="31680" b="15885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7C0B2F95-5AA5-694F-EF50-41F0D9149BF6}"/>
              </a:ext>
            </a:extLst>
          </p:cNvPr>
          <p:cNvSpPr/>
          <p:nvPr userDrawn="1"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B1C800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Hilfslinien">
            <a:extLst>
              <a:ext uri="{FF2B5EF4-FFF2-40B4-BE49-F238E27FC236}">
                <a16:creationId xmlns:a16="http://schemas.microsoft.com/office/drawing/2014/main" id="{1B231A89-3BBE-4C73-A886-D1D052232C7F}"/>
              </a:ext>
            </a:extLst>
          </p:cNvPr>
          <p:cNvSpPr txBox="1"/>
          <p:nvPr userDrawn="1"/>
        </p:nvSpPr>
        <p:spPr>
          <a:xfrm rot="10800000" flipH="1" flipV="1">
            <a:off x="89387" y="-472237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Hilfslinien">
            <a:extLst>
              <a:ext uri="{FF2B5EF4-FFF2-40B4-BE49-F238E27FC236}">
                <a16:creationId xmlns:a16="http://schemas.microsoft.com/office/drawing/2014/main" id="{8FEFA2B8-CCB4-403D-B0B0-F77BB9BD801D}"/>
              </a:ext>
            </a:extLst>
          </p:cNvPr>
          <p:cNvSpPr txBox="1"/>
          <p:nvPr userDrawn="1"/>
        </p:nvSpPr>
        <p:spPr>
          <a:xfrm rot="10800000" flipH="1" flipV="1">
            <a:off x="358469" y="693140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61EE03-3AAE-11B9-BD66-DA791105DA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D46F42B-6CEE-44A0-837D-497ED667D40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E364E04-E191-457E-9983-33185E95B2B6}"/>
              </a:ext>
            </a:extLst>
          </p:cNvPr>
          <p:cNvSpPr txBox="1"/>
          <p:nvPr userDrawn="1"/>
        </p:nvSpPr>
        <p:spPr>
          <a:xfrm>
            <a:off x="11953531" y="2812862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Jan Lehmann</a:t>
            </a:r>
          </a:p>
        </p:txBody>
      </p:sp>
    </p:spTree>
    <p:extLst>
      <p:ext uri="{BB962C8B-B14F-4D97-AF65-F5344CB8AC3E}">
        <p14:creationId xmlns:p14="http://schemas.microsoft.com/office/powerpoint/2010/main" val="309025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sign D.3 // Forschung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C56B676-B741-5AAC-2439-95BCD61A9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" t="33000" r="1066" b="4819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D0BCA6E7-2E77-E59A-52E8-EAC41D331148}"/>
              </a:ext>
            </a:extLst>
          </p:cNvPr>
          <p:cNvSpPr/>
          <p:nvPr userDrawn="1"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Hilfslinien">
            <a:extLst>
              <a:ext uri="{FF2B5EF4-FFF2-40B4-BE49-F238E27FC236}">
                <a16:creationId xmlns:a16="http://schemas.microsoft.com/office/drawing/2014/main" id="{4B5DB1ED-53D8-42AC-8A6D-2918D81756CD}"/>
              </a:ext>
            </a:extLst>
          </p:cNvPr>
          <p:cNvSpPr txBox="1"/>
          <p:nvPr userDrawn="1"/>
        </p:nvSpPr>
        <p:spPr>
          <a:xfrm rot="10800000" flipH="1" flipV="1">
            <a:off x="89387" y="-472237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Hilfslinien">
            <a:extLst>
              <a:ext uri="{FF2B5EF4-FFF2-40B4-BE49-F238E27FC236}">
                <a16:creationId xmlns:a16="http://schemas.microsoft.com/office/drawing/2014/main" id="{E422F4ED-0396-4744-9B52-5C9D38E86AF8}"/>
              </a:ext>
            </a:extLst>
          </p:cNvPr>
          <p:cNvSpPr txBox="1"/>
          <p:nvPr userDrawn="1"/>
        </p:nvSpPr>
        <p:spPr>
          <a:xfrm rot="10800000" flipH="1" flipV="1">
            <a:off x="358469" y="693140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7504BD-3038-F564-C798-341BA426FC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A6D71B7-A2F5-4AC5-AF00-1D6531C299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A097C69-AEEC-4831-811D-86F2A5DFB29E}"/>
              </a:ext>
            </a:extLst>
          </p:cNvPr>
          <p:cNvSpPr txBox="1"/>
          <p:nvPr userDrawn="1"/>
        </p:nvSpPr>
        <p:spPr>
          <a:xfrm>
            <a:off x="11913776" y="280376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2066478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sign D.4 // Forschung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EE07AB9-A516-F318-F7BD-FB4EEA659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" t="27963" r="3481" b="7571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58AD022F-0FF9-08CD-4C63-DED6F5554189}"/>
              </a:ext>
            </a:extLst>
          </p:cNvPr>
          <p:cNvSpPr/>
          <p:nvPr userDrawn="1"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en-US" dirty="0"/>
              <a:t>Space for secondary logo(s) / Name</a:t>
            </a:r>
          </a:p>
          <a:p>
            <a:pPr lvl="0"/>
            <a:r>
              <a:rPr lang="en-US" dirty="0"/>
              <a:t>of the Department, the Institute or the CRC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of the presentation</a:t>
            </a:r>
            <a:br>
              <a:rPr lang="en-US" dirty="0"/>
            </a:br>
            <a:r>
              <a:rPr lang="en-US" dirty="0"/>
              <a:t>on two lines</a:t>
            </a:r>
            <a:endParaRPr lang="de-DE" dirty="0"/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Subtitle or short description of the presentation</a:t>
            </a:r>
          </a:p>
          <a:p>
            <a:pPr lvl="0"/>
            <a:r>
              <a:rPr lang="en-US" dirty="0"/>
              <a:t>Name: of the speaker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 userDrawn="1"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Hilfslinien">
            <a:extLst>
              <a:ext uri="{FF2B5EF4-FFF2-40B4-BE49-F238E27FC236}">
                <a16:creationId xmlns:a16="http://schemas.microsoft.com/office/drawing/2014/main" id="{F5BC4761-A83D-4D3F-B02F-3852A597EA28}"/>
              </a:ext>
            </a:extLst>
          </p:cNvPr>
          <p:cNvSpPr txBox="1"/>
          <p:nvPr userDrawn="1"/>
        </p:nvSpPr>
        <p:spPr>
          <a:xfrm rot="10800000" flipH="1" flipV="1">
            <a:off x="89387" y="-46800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Hilfslinien">
            <a:extLst>
              <a:ext uri="{FF2B5EF4-FFF2-40B4-BE49-F238E27FC236}">
                <a16:creationId xmlns:a16="http://schemas.microsoft.com/office/drawing/2014/main" id="{7A7D411C-5520-4E68-BCF9-15BEA420C840}"/>
              </a:ext>
            </a:extLst>
          </p:cNvPr>
          <p:cNvSpPr txBox="1"/>
          <p:nvPr userDrawn="1"/>
        </p:nvSpPr>
        <p:spPr>
          <a:xfrm rot="10800000" flipH="1" flipV="1">
            <a:off x="358469" y="6931403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D0C72E-22DA-E0B7-C327-FD68BE2325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84FE581-A4AC-4F14-9A50-2E12DF49D6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272" y="6349245"/>
            <a:ext cx="1439991" cy="19041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CE44EC2-83C4-4597-8976-F821D59F72E2}"/>
              </a:ext>
            </a:extLst>
          </p:cNvPr>
          <p:cNvSpPr txBox="1"/>
          <p:nvPr userDrawn="1"/>
        </p:nvSpPr>
        <p:spPr>
          <a:xfrm>
            <a:off x="11927701" y="1271058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4133998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elplatzhalter 1"/>
          <p:cNvSpPr>
            <a:spLocks noGrp="1"/>
          </p:cNvSpPr>
          <p:nvPr>
            <p:ph type="title"/>
          </p:nvPr>
        </p:nvSpPr>
        <p:spPr>
          <a:xfrm>
            <a:off x="360000" y="1350962"/>
            <a:ext cx="11484000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Inserting</a:t>
            </a:r>
            <a:r>
              <a:rPr lang="de-DE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de-DE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headline</a:t>
            </a:r>
            <a:endParaRPr lang="de-DE" dirty="0"/>
          </a:p>
        </p:txBody>
      </p:sp>
      <p:sp>
        <p:nvSpPr>
          <p:cNvPr id="59" name="Textplatzhalter 2"/>
          <p:cNvSpPr>
            <a:spLocks noGrp="1"/>
          </p:cNvSpPr>
          <p:nvPr>
            <p:ph type="body" idx="1"/>
          </p:nvPr>
        </p:nvSpPr>
        <p:spPr>
          <a:xfrm>
            <a:off x="360000" y="2322513"/>
            <a:ext cx="11484000" cy="34210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on level // for further lists</a:t>
            </a:r>
            <a:br>
              <a:rPr lang="de-DE" dirty="0"/>
            </a:b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 Menu &gt; Home &gt; Paragraph &gt; Increase list of levels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 level</a:t>
            </a:r>
            <a:endParaRPr lang="de-DE" dirty="0"/>
          </a:p>
          <a:p>
            <a:pPr lvl="3"/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Fourth level</a:t>
            </a:r>
            <a:endParaRPr lang="de-DE" dirty="0"/>
          </a:p>
          <a:p>
            <a:pPr lvl="4"/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Fifth level</a:t>
            </a:r>
            <a:endParaRPr lang="de-DE" dirty="0"/>
          </a:p>
        </p:txBody>
      </p:sp>
      <p:sp>
        <p:nvSpPr>
          <p:cNvPr id="6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2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100" smtClean="0">
                <a:effectLst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r>
              <a:rPr lang="de-DE" sz="1600" dirty="0"/>
              <a:t>‹</a:t>
            </a:r>
            <a:r>
              <a:rPr lang="de-DE" sz="1600" dirty="0" err="1"/>
              <a:t>No</a:t>
            </a:r>
            <a:r>
              <a:rPr lang="de-DE" sz="1600" dirty="0"/>
              <a:t>.›</a:t>
            </a:r>
            <a:endParaRPr lang="de-DE" sz="1400" dirty="0"/>
          </a:p>
        </p:txBody>
      </p:sp>
      <p:sp>
        <p:nvSpPr>
          <p:cNvPr id="35" name="Hilfslinien"/>
          <p:cNvSpPr txBox="1"/>
          <p:nvPr userDrawn="1"/>
        </p:nvSpPr>
        <p:spPr>
          <a:xfrm rot="10800000" flipH="1" flipV="1">
            <a:off x="360000" y="-46800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 gridlines via menu: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 &gt; Show &gt; tick gridlines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0" name="Linie"/>
          <p:cNvCxnSpPr/>
          <p:nvPr userDrawn="1"/>
        </p:nvCxnSpPr>
        <p:spPr>
          <a:xfrm>
            <a:off x="12312000" y="5742000"/>
            <a:ext cx="360000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ie"/>
          <p:cNvCxnSpPr/>
          <p:nvPr userDrawn="1"/>
        </p:nvCxnSpPr>
        <p:spPr>
          <a:xfrm>
            <a:off x="11844000" y="-46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Linie"/>
          <p:cNvCxnSpPr/>
          <p:nvPr userDrawn="1"/>
        </p:nvCxnSpPr>
        <p:spPr>
          <a:xfrm>
            <a:off x="360000" y="-46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Linie"/>
          <p:cNvCxnSpPr/>
          <p:nvPr userDrawn="1"/>
        </p:nvCxnSpPr>
        <p:spPr>
          <a:xfrm>
            <a:off x="11844000" y="694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Linie"/>
          <p:cNvCxnSpPr/>
          <p:nvPr userDrawn="1"/>
        </p:nvCxnSpPr>
        <p:spPr>
          <a:xfrm>
            <a:off x="360000" y="694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Linie"/>
          <p:cNvCxnSpPr/>
          <p:nvPr userDrawn="1"/>
        </p:nvCxnSpPr>
        <p:spPr>
          <a:xfrm>
            <a:off x="-468000" y="5742000"/>
            <a:ext cx="360000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Linie">
            <a:extLst>
              <a:ext uri="{FF2B5EF4-FFF2-40B4-BE49-F238E27FC236}">
                <a16:creationId xmlns:a16="http://schemas.microsoft.com/office/drawing/2014/main" id="{8D0B170D-1F12-9FE3-0ECD-DF3E32E971CD}"/>
              </a:ext>
            </a:extLst>
          </p:cNvPr>
          <p:cNvCxnSpPr/>
          <p:nvPr userDrawn="1"/>
        </p:nvCxnSpPr>
        <p:spPr>
          <a:xfrm>
            <a:off x="-468000" y="1346554"/>
            <a:ext cx="360000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ilfslinien">
            <a:extLst>
              <a:ext uri="{FF2B5EF4-FFF2-40B4-BE49-F238E27FC236}">
                <a16:creationId xmlns:a16="http://schemas.microsoft.com/office/drawing/2014/main" id="{99CCA73F-E792-6EBF-94D2-5DF266706ABB}"/>
              </a:ext>
            </a:extLst>
          </p:cNvPr>
          <p:cNvSpPr txBox="1"/>
          <p:nvPr userDrawn="1"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and areas can be changed in line with the Corporate Design rules (see Corporate Design manual)</a:t>
            </a: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A355AA-3FA5-C52B-B1D2-945F28CD9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-78" b="-78"/>
          <a:stretch/>
        </p:blipFill>
        <p:spPr>
          <a:xfrm>
            <a:off x="350838" y="267118"/>
            <a:ext cx="1632338" cy="45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0" r:id="rId2"/>
    <p:sldLayoutId id="2147483672" r:id="rId3"/>
    <p:sldLayoutId id="2147483649" r:id="rId4"/>
    <p:sldLayoutId id="2147483671" r:id="rId5"/>
    <p:sldLayoutId id="2147483674" r:id="rId6"/>
    <p:sldLayoutId id="2147483675" r:id="rId7"/>
    <p:sldLayoutId id="2147483683" r:id="rId8"/>
    <p:sldLayoutId id="2147483685" r:id="rId9"/>
    <p:sldLayoutId id="2147483692" r:id="rId10"/>
    <p:sldLayoutId id="2147483693" r:id="rId11"/>
    <p:sldLayoutId id="2147483684" r:id="rId12"/>
    <p:sldLayoutId id="2147483691" r:id="rId13"/>
    <p:sldLayoutId id="2147483703" r:id="rId14"/>
    <p:sldLayoutId id="2147483695" r:id="rId15"/>
    <p:sldLayoutId id="2147483697" r:id="rId16"/>
    <p:sldLayoutId id="2147483696" r:id="rId17"/>
    <p:sldLayoutId id="2147483702" r:id="rId18"/>
    <p:sldLayoutId id="2147483699" r:id="rId19"/>
    <p:sldLayoutId id="2147483700" r:id="rId20"/>
    <p:sldLayoutId id="2147483701" r:id="rId21"/>
    <p:sldLayoutId id="2147483704" r:id="rId22"/>
    <p:sldLayoutId id="2147483679" r:id="rId23"/>
    <p:sldLayoutId id="2147483677" r:id="rId24"/>
    <p:sldLayoutId id="2147483678" r:id="rId25"/>
    <p:sldLayoutId id="2147483667" r:id="rId26"/>
    <p:sldLayoutId id="2147483681" r:id="rId27"/>
    <p:sldLayoutId id="2147483660" r:id="rId28"/>
    <p:sldLayoutId id="2147483650" r:id="rId29"/>
    <p:sldLayoutId id="2147483661" r:id="rId30"/>
    <p:sldLayoutId id="2147483666" r:id="rId31"/>
  </p:sldLayoutIdLst>
  <p:hf hdr="0"/>
  <p:txStyles>
    <p:titleStyle>
      <a:lvl1pPr marL="0" indent="0" algn="l" defTabSz="91429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i="0" kern="1200" baseline="0">
          <a:solidFill>
            <a:srgbClr val="333F48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defRPr lang="de-DE" sz="2000" b="0" i="0" u="none" strike="noStrike" kern="1200" baseline="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2397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03958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68394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719938" indent="0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None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7pPr>
      <a:lvl8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8pPr>
      <a:lvl9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9pPr>
    </p:bodyStyle>
    <p:otherStyle>
      <a:defPPr>
        <a:defRPr lang="de-DE"/>
      </a:defPPr>
      <a:lvl1pPr marL="0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5" userDrawn="1">
          <p15:clr>
            <a:srgbClr val="A4A3A4"/>
          </p15:clr>
        </p15:guide>
        <p15:guide id="2" pos="7473" userDrawn="1">
          <p15:clr>
            <a:srgbClr val="A4A3A4"/>
          </p15:clr>
        </p15:guide>
        <p15:guide id="3" orient="horz" pos="363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E8746-FC8E-B270-7314-D75E2FE9D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Meta Offc Pro" panose="020B0504030101020102" pitchFamily="34" charset="0"/>
              </a:rPr>
              <a:t>InvenioRDM</a:t>
            </a:r>
            <a:r>
              <a:rPr lang="de-DE" dirty="0">
                <a:latin typeface="Meta Offc Pro" panose="020B0504030101020102" pitchFamily="34" charset="0"/>
              </a:rPr>
              <a:t> Workshop</a:t>
            </a:r>
            <a:br>
              <a:rPr lang="de-DE" dirty="0">
                <a:latin typeface="Meta Offc Pro" panose="020B0504030101020102" pitchFamily="34" charset="0"/>
              </a:rPr>
            </a:br>
            <a:endParaRPr lang="de-DE" dirty="0">
              <a:latin typeface="Meta Offc Pro" panose="020B0504030101020102" pitchFamily="34" charset="0"/>
            </a:endParaRP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0046AD7D-66E1-42D0-8879-EC22B6678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Meta Offc Pro" panose="020B0504030101020102" pitchFamily="34" charset="0"/>
              </a:rPr>
              <a:t>Münster 2024</a:t>
            </a:r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A57A951A-E43B-3C8F-7C43-72F1B31A22A4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/>
              <a:t>Markus Klöpper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D3C8BBA-5326-4E6C-A435-126EA70B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350" y="1912748"/>
            <a:ext cx="4429650" cy="394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6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87D7F9-0346-DD19-0949-3ACC4519E3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31520" y="6139797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FD06E5-06FF-7835-C729-54BD19E2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Meta Offc Pro" panose="020B0504030101020102" pitchFamily="34" charset="0"/>
              </a:rPr>
              <a:t>Agenda</a:t>
            </a:r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2DBB26F8-3DB2-C7B5-3E71-1660A3CCC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b="0" dirty="0" err="1">
                <a:latin typeface="Meta Offc Pro" panose="020B0504030101020102" pitchFamily="34" charset="0"/>
              </a:rPr>
              <a:t>Overview</a:t>
            </a:r>
            <a:endParaRPr lang="de-DE" b="0" dirty="0">
              <a:latin typeface="Meta Offc Pro" panose="020B0504030101020102" pitchFamily="34" charset="0"/>
            </a:endParaRPr>
          </a:p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b="0" dirty="0">
                <a:latin typeface="Meta Offc Pro" panose="020B0504030101020102" pitchFamily="34" charset="0"/>
              </a:rPr>
              <a:t>Open Space Technology</a:t>
            </a:r>
          </a:p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b="0" dirty="0" err="1">
                <a:latin typeface="Meta Offc Pro" panose="020B0504030101020102" pitchFamily="34" charset="0"/>
              </a:rPr>
              <a:t>Learnings</a:t>
            </a:r>
            <a:endParaRPr lang="de-DE" b="0" dirty="0">
              <a:latin typeface="Meta Offc Pro" panose="020B0504030101020102" pitchFamily="34" charset="0"/>
            </a:endParaRPr>
          </a:p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b="0" dirty="0">
                <a:latin typeface="Meta Offc Pro" panose="020B0504030101020102" pitchFamily="34" charset="0"/>
              </a:rPr>
              <a:t>Voices </a:t>
            </a:r>
            <a:r>
              <a:rPr lang="de-DE" b="0" dirty="0" err="1">
                <a:latin typeface="Meta Offc Pro" panose="020B0504030101020102" pitchFamily="34" charset="0"/>
              </a:rPr>
              <a:t>of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the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community</a:t>
            </a:r>
            <a:endParaRPr lang="de-DE" b="0" dirty="0">
              <a:latin typeface="Meta Offc Pro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86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FD06E5-06FF-7835-C729-54BD19E2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Meta Offc Pro" panose="020B0504030101020102" pitchFamily="34" charset="0"/>
              </a:rPr>
              <a:t>Overview</a:t>
            </a:r>
            <a:endParaRPr lang="de-DE" dirty="0">
              <a:latin typeface="Meta Offc Pro" panose="020B0504030101020102" pitchFamily="34" charset="0"/>
            </a:endParaRPr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2DBB26F8-3DB2-C7B5-3E71-1660A3CCC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dirty="0">
                <a:latin typeface="Meta Offc Pro" panose="020B0504030101020102" pitchFamily="34" charset="0"/>
              </a:rPr>
              <a:t>44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participants</a:t>
            </a:r>
            <a:endParaRPr lang="de-DE" b="0" dirty="0">
              <a:latin typeface="Meta Offc Pro" panose="020B0504030101020102" pitchFamily="34" charset="0"/>
            </a:endParaRPr>
          </a:p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b="0" dirty="0" err="1">
                <a:latin typeface="Meta Offc Pro" panose="020B0504030101020102" pitchFamily="34" charset="0"/>
              </a:rPr>
              <a:t>From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b="1" dirty="0" err="1">
                <a:latin typeface="Meta Offc Pro" panose="020B0504030101020102" pitchFamily="34" charset="0"/>
              </a:rPr>
              <a:t>ten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b="0" dirty="0">
                <a:latin typeface="Meta Offc Pro" panose="020B0504030101020102" pitchFamily="34" charset="0"/>
              </a:rPr>
              <a:t>different countries</a:t>
            </a:r>
          </a:p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Meta Offc Pro" panose="020B0504030101020102" pitchFamily="34" charset="0"/>
              </a:rPr>
              <a:t>26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b="0" dirty="0">
                <a:latin typeface="Meta Offc Pro" panose="020B0504030101020102" pitchFamily="34" charset="0"/>
              </a:rPr>
              <a:t>Sessions </a:t>
            </a:r>
            <a:r>
              <a:rPr lang="de-DE" b="0" dirty="0" err="1">
                <a:latin typeface="Meta Offc Pro" panose="020B0504030101020102" pitchFamily="34" charset="0"/>
              </a:rPr>
              <a:t>over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dirty="0">
                <a:latin typeface="Meta Offc Pro" panose="020B0504030101020102" pitchFamily="34" charset="0"/>
              </a:rPr>
              <a:t>3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days</a:t>
            </a:r>
            <a:endParaRPr lang="de-DE" b="0" dirty="0">
              <a:latin typeface="Meta Offc Pro" panose="020B0504030101020102" pitchFamily="34" charset="0"/>
            </a:endParaRPr>
          </a:p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b="0" dirty="0">
                <a:latin typeface="Meta Offc Pro" panose="020B0504030101020102" pitchFamily="34" charset="0"/>
              </a:rPr>
              <a:t>A </a:t>
            </a:r>
            <a:r>
              <a:rPr lang="de-DE" b="0" dirty="0" err="1">
                <a:latin typeface="Meta Offc Pro" panose="020B0504030101020102" pitchFamily="34" charset="0"/>
              </a:rPr>
              <a:t>lot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of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work</a:t>
            </a:r>
            <a:r>
              <a:rPr lang="de-DE" b="0" dirty="0">
                <a:latin typeface="Meta Offc Pro" panose="020B0504030101020102" pitchFamily="34" charset="0"/>
              </a:rPr>
              <a:t> and </a:t>
            </a:r>
            <a:r>
              <a:rPr lang="de-DE" dirty="0" err="1">
                <a:latin typeface="Meta Offc Pro" panose="020B0504030101020102" pitchFamily="34" charset="0"/>
              </a:rPr>
              <a:t>talks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</a:p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Meta Offc Pro" panose="020B0504030101020102" pitchFamily="34" charset="0"/>
              </a:rPr>
              <a:t>2 </a:t>
            </a:r>
            <a:r>
              <a:rPr lang="de-DE" b="1" dirty="0" err="1">
                <a:latin typeface="Meta Offc Pro" panose="020B0504030101020102" pitchFamily="34" charset="0"/>
              </a:rPr>
              <a:t>merge</a:t>
            </a:r>
            <a:r>
              <a:rPr lang="de-DE" b="1" dirty="0">
                <a:latin typeface="Meta Offc Pro" panose="020B0504030101020102" pitchFamily="34" charset="0"/>
              </a:rPr>
              <a:t> </a:t>
            </a:r>
            <a:r>
              <a:rPr lang="de-DE" b="1" dirty="0" err="1">
                <a:latin typeface="Meta Offc Pro" panose="020B0504030101020102" pitchFamily="34" charset="0"/>
              </a:rPr>
              <a:t>parties</a:t>
            </a:r>
            <a:endParaRPr lang="de-DE" b="1" dirty="0">
              <a:latin typeface="Meta Offc Pro" panose="020B0504030101020102" pitchFamily="34" charset="0"/>
            </a:endParaRPr>
          </a:p>
          <a:p>
            <a:pPr marL="342900" indent="-342900">
              <a:buFontTx/>
              <a:buChar char="-"/>
            </a:pPr>
            <a:endParaRPr lang="de-DE" dirty="0">
              <a:latin typeface="Meta Offc Pro" panose="020B0504030101020102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87D7F9-0346-DD19-0949-3ACC4519E3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9600" y="6172200"/>
            <a:ext cx="720725" cy="360363"/>
          </a:xfrm>
        </p:spPr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r>
              <a:rPr lang="de-DE" dirty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56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544F17-A573-5CEF-33C8-F9A4A80F34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8500" y="6172448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58E6C0-6CE2-240A-3362-A03EC9E9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Meta Offc Pro" panose="020B0504030101020102" pitchFamily="34" charset="0"/>
              </a:rPr>
              <a:t>Open Space </a:t>
            </a:r>
            <a:br>
              <a:rPr lang="de-DE" dirty="0">
                <a:latin typeface="Meta Offc Pro" panose="020B0504030101020102" pitchFamily="34" charset="0"/>
              </a:rPr>
            </a:br>
            <a:r>
              <a:rPr lang="de-DE" dirty="0">
                <a:latin typeface="Meta Offc Pro" panose="020B0504030101020102" pitchFamily="34" charset="0"/>
              </a:rPr>
              <a:t>Technology</a:t>
            </a:r>
            <a:br>
              <a:rPr lang="de-DE" dirty="0">
                <a:latin typeface="Meta Offc Pro" panose="020B0504030101020102" pitchFamily="34" charset="0"/>
              </a:rPr>
            </a:br>
            <a:endParaRPr lang="de-DE" dirty="0">
              <a:latin typeface="Meta Offc Pro" panose="020B0504030101020102" pitchFamily="34" charset="0"/>
            </a:endParaRPr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7E7AFEEA-25A2-5844-1F17-EE6DB374C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1" indent="0">
              <a:buNone/>
            </a:pPr>
            <a:r>
              <a:rPr lang="de-DE" dirty="0">
                <a:latin typeface="Meta Offc Pro" panose="020B0504030101020102" pitchFamily="34" charset="0"/>
              </a:rPr>
              <a:t>4 </a:t>
            </a:r>
            <a:r>
              <a:rPr lang="de-DE" dirty="0" err="1">
                <a:latin typeface="Meta Offc Pro" panose="020B0504030101020102" pitchFamily="34" charset="0"/>
              </a:rPr>
              <a:t>Priciples</a:t>
            </a:r>
            <a:endParaRPr lang="de-DE" dirty="0">
              <a:latin typeface="Meta Offc Pro" panose="020B0504030101020102" pitchFamily="34" charset="0"/>
            </a:endParaRPr>
          </a:p>
          <a:p>
            <a:pPr marL="846858" lvl="2" indent="-342900">
              <a:buFont typeface="Arial" panose="020B0604020202020204" pitchFamily="34" charset="0"/>
              <a:buChar char="•"/>
            </a:pPr>
            <a:r>
              <a:rPr lang="de-DE" b="0" dirty="0" err="1">
                <a:latin typeface="Meta Offc Pro" panose="020B0504030101020102" pitchFamily="34" charset="0"/>
              </a:rPr>
              <a:t>Whoever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comes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are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the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right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people</a:t>
            </a:r>
            <a:endParaRPr lang="de-DE" dirty="0">
              <a:latin typeface="Meta Offc Pro" panose="020B0504030101020102" pitchFamily="34" charset="0"/>
            </a:endParaRPr>
          </a:p>
          <a:p>
            <a:pPr marL="846858" lvl="2" indent="-342900">
              <a:buFont typeface="Arial" panose="020B0604020202020204" pitchFamily="34" charset="0"/>
              <a:buChar char="•"/>
            </a:pPr>
            <a:r>
              <a:rPr lang="de-DE" b="0" dirty="0" err="1">
                <a:latin typeface="Meta Offc Pro" panose="020B0504030101020102" pitchFamily="34" charset="0"/>
              </a:rPr>
              <a:t>Whenever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it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starts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it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is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the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right</a:t>
            </a:r>
            <a:r>
              <a:rPr lang="de-DE" dirty="0">
                <a:latin typeface="Meta Offc Pro" panose="020B0504030101020102" pitchFamily="34" charset="0"/>
              </a:rPr>
              <a:t> time</a:t>
            </a:r>
          </a:p>
          <a:p>
            <a:pPr marL="846858" lvl="2" indent="-342900">
              <a:buFont typeface="Arial" panose="020B0604020202020204" pitchFamily="34" charset="0"/>
              <a:buChar char="•"/>
            </a:pPr>
            <a:r>
              <a:rPr lang="de-DE" b="0" dirty="0" err="1">
                <a:latin typeface="Meta Offc Pro" panose="020B0504030101020102" pitchFamily="34" charset="0"/>
              </a:rPr>
              <a:t>When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it‘s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over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it‘s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over</a:t>
            </a:r>
            <a:endParaRPr lang="de-DE" dirty="0">
              <a:latin typeface="Meta Offc Pro" panose="020B0504030101020102" pitchFamily="34" charset="0"/>
            </a:endParaRPr>
          </a:p>
          <a:p>
            <a:pPr marL="846858" lvl="2" indent="-342900">
              <a:buFont typeface="Arial" panose="020B0604020202020204" pitchFamily="34" charset="0"/>
              <a:buChar char="•"/>
            </a:pPr>
            <a:r>
              <a:rPr lang="de-DE" b="0" dirty="0" err="1">
                <a:latin typeface="Meta Offc Pro" panose="020B0504030101020102" pitchFamily="34" charset="0"/>
              </a:rPr>
              <a:t>Whatever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happens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is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the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only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thing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that</a:t>
            </a:r>
            <a:r>
              <a:rPr lang="de-DE" b="0" dirty="0">
                <a:latin typeface="Meta Offc Pro" panose="020B0504030101020102" pitchFamily="34" charset="0"/>
              </a:rPr>
              <a:t> </a:t>
            </a:r>
            <a:r>
              <a:rPr lang="de-DE" b="0" dirty="0" err="1">
                <a:latin typeface="Meta Offc Pro" panose="020B0504030101020102" pitchFamily="34" charset="0"/>
              </a:rPr>
              <a:t>could</a:t>
            </a:r>
            <a:r>
              <a:rPr lang="de-DE" b="0" dirty="0">
                <a:latin typeface="Meta Offc Pro" panose="020B0504030101020102" pitchFamily="34" charset="0"/>
              </a:rPr>
              <a:t> happen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2A25D07C-46CF-436F-B65E-7C231183B5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2913" b="22913"/>
          <a:stretch>
            <a:fillRect/>
          </a:stretch>
        </p:blipFill>
        <p:spPr>
          <a:xfrm>
            <a:off x="7524000" y="1441564"/>
            <a:ext cx="4320000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8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544F17-A573-5CEF-33C8-F9A4A80F34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8500" y="6172448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58E6C0-6CE2-240A-3362-A03EC9E9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Meta Offc Pro" panose="020B0504030101020102" pitchFamily="34" charset="0"/>
              </a:rPr>
              <a:t>Open Space</a:t>
            </a:r>
            <a:br>
              <a:rPr lang="de-DE" dirty="0">
                <a:latin typeface="Meta Offc Pro" panose="020B0504030101020102" pitchFamily="34" charset="0"/>
              </a:rPr>
            </a:br>
            <a:r>
              <a:rPr lang="de-DE" dirty="0">
                <a:latin typeface="Meta Offc Pro" panose="020B0504030101020102" pitchFamily="34" charset="0"/>
              </a:rPr>
              <a:t>Technology</a:t>
            </a:r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7E7AFEEA-25A2-5844-1F17-EE6DB374C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8775" y="2827338"/>
            <a:ext cx="5751000" cy="2916236"/>
          </a:xfrm>
        </p:spPr>
        <p:txBody>
          <a:bodyPr/>
          <a:lstStyle/>
          <a:p>
            <a:r>
              <a:rPr lang="de-DE" b="1" dirty="0">
                <a:latin typeface="Meta Offc Pro" panose="020B0504030101020102" pitchFamily="34" charset="0"/>
              </a:rPr>
              <a:t>The </a:t>
            </a:r>
            <a:r>
              <a:rPr lang="de-DE" b="1" dirty="0" err="1">
                <a:latin typeface="Meta Offc Pro" panose="020B0504030101020102" pitchFamily="34" charset="0"/>
              </a:rPr>
              <a:t>law</a:t>
            </a:r>
            <a:r>
              <a:rPr lang="de-DE" b="1" dirty="0">
                <a:latin typeface="Meta Offc Pro" panose="020B0504030101020102" pitchFamily="34" charset="0"/>
              </a:rPr>
              <a:t> </a:t>
            </a:r>
            <a:r>
              <a:rPr lang="de-DE" b="1" dirty="0" err="1">
                <a:latin typeface="Meta Offc Pro" panose="020B0504030101020102" pitchFamily="34" charset="0"/>
              </a:rPr>
              <a:t>of</a:t>
            </a:r>
            <a:r>
              <a:rPr lang="de-DE" b="1" dirty="0">
                <a:latin typeface="Meta Offc Pro" panose="020B0504030101020102" pitchFamily="34" charset="0"/>
              </a:rPr>
              <a:t> </a:t>
            </a:r>
            <a:r>
              <a:rPr lang="de-DE" b="1" dirty="0" err="1">
                <a:latin typeface="Meta Offc Pro" panose="020B0504030101020102" pitchFamily="34" charset="0"/>
              </a:rPr>
              <a:t>two</a:t>
            </a:r>
            <a:r>
              <a:rPr lang="de-DE" b="1" dirty="0">
                <a:latin typeface="Meta Offc Pro" panose="020B0504030101020102" pitchFamily="34" charset="0"/>
              </a:rPr>
              <a:t> </a:t>
            </a:r>
            <a:r>
              <a:rPr lang="de-DE" b="1" dirty="0" err="1">
                <a:latin typeface="Meta Offc Pro" panose="020B0504030101020102" pitchFamily="34" charset="0"/>
              </a:rPr>
              <a:t>feet</a:t>
            </a:r>
            <a:endParaRPr lang="de-DE" b="1" dirty="0">
              <a:latin typeface="Meta Offc Pro" panose="020B0504030101020102" pitchFamily="34" charset="0"/>
            </a:endParaRPr>
          </a:p>
          <a:p>
            <a:r>
              <a:rPr lang="de-DE" dirty="0" err="1">
                <a:latin typeface="Meta Offc Pro" panose="020B0504030101020102" pitchFamily="34" charset="0"/>
              </a:rPr>
              <a:t>If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you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think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you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are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neither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contributing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nor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learning</a:t>
            </a:r>
            <a:r>
              <a:rPr lang="de-DE" dirty="0">
                <a:latin typeface="Meta Offc Pro" panose="020B0504030101020102" pitchFamily="34" charset="0"/>
              </a:rPr>
              <a:t>, </a:t>
            </a:r>
            <a:r>
              <a:rPr lang="de-DE" dirty="0" err="1">
                <a:latin typeface="Meta Offc Pro" panose="020B0504030101020102" pitchFamily="34" charset="0"/>
              </a:rPr>
              <a:t>thank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the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people</a:t>
            </a:r>
            <a:r>
              <a:rPr lang="de-DE" dirty="0">
                <a:latin typeface="Meta Offc Pro" panose="020B0504030101020102" pitchFamily="34" charset="0"/>
              </a:rPr>
              <a:t> at </a:t>
            </a:r>
            <a:r>
              <a:rPr lang="de-DE" dirty="0" err="1">
                <a:latin typeface="Meta Offc Pro" panose="020B0504030101020102" pitchFamily="34" charset="0"/>
              </a:rPr>
              <a:t>the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dirty="0" err="1">
                <a:latin typeface="Meta Offc Pro" panose="020B0504030101020102" pitchFamily="34" charset="0"/>
              </a:rPr>
              <a:t>table</a:t>
            </a:r>
            <a:r>
              <a:rPr lang="de-DE" dirty="0">
                <a:latin typeface="Meta Offc Pro" panose="020B0504030101020102" pitchFamily="34" charset="0"/>
              </a:rPr>
              <a:t> </a:t>
            </a:r>
            <a:r>
              <a:rPr lang="de-DE" b="1" dirty="0">
                <a:latin typeface="Meta Offc Pro" panose="020B0504030101020102" pitchFamily="34" charset="0"/>
              </a:rPr>
              <a:t>and </a:t>
            </a:r>
            <a:r>
              <a:rPr lang="de-DE" b="1" dirty="0" err="1">
                <a:latin typeface="Meta Offc Pro" panose="020B0504030101020102" pitchFamily="34" charset="0"/>
              </a:rPr>
              <a:t>move</a:t>
            </a:r>
            <a:r>
              <a:rPr lang="de-DE" b="1" dirty="0">
                <a:latin typeface="Meta Offc Pro" panose="020B0504030101020102" pitchFamily="34" charset="0"/>
              </a:rPr>
              <a:t>!</a:t>
            </a:r>
          </a:p>
          <a:p>
            <a:endParaRPr lang="de-DE" b="1" dirty="0">
              <a:latin typeface="Meta Offc Pro" panose="020B0504030101020102" pitchFamily="34" charset="0"/>
            </a:endParaRP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9AB43E5-30B5-4FC9-8EC4-28AB9D4343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440" b="23440"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1258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544F17-A573-5CEF-33C8-F9A4A80F34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8500" y="6172448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58E6C0-6CE2-240A-3362-A03EC9E9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Space</a:t>
            </a:r>
            <a:br>
              <a:rPr lang="de-DE" dirty="0"/>
            </a:br>
            <a:r>
              <a:rPr lang="de-DE" dirty="0"/>
              <a:t>Technology</a:t>
            </a:r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7E7AFEEA-25A2-5844-1F17-EE6DB374C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8775" y="2827338"/>
            <a:ext cx="5751000" cy="2916236"/>
          </a:xfrm>
        </p:spPr>
        <p:txBody>
          <a:bodyPr/>
          <a:lstStyle/>
          <a:p>
            <a:r>
              <a:rPr lang="de-DE" b="1" dirty="0"/>
              <a:t>Time / Space </a:t>
            </a:r>
            <a:r>
              <a:rPr lang="de-DE" b="1" dirty="0" err="1"/>
              <a:t>grid</a:t>
            </a:r>
            <a:endParaRPr lang="de-DE" b="1" dirty="0"/>
          </a:p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b="1" dirty="0"/>
              <a:t>Community </a:t>
            </a:r>
            <a:r>
              <a:rPr lang="de-DE" dirty="0" err="1"/>
              <a:t>tailored</a:t>
            </a:r>
            <a:endParaRPr lang="de-DE" dirty="0"/>
          </a:p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b="1" dirty="0"/>
              <a:t>Dynamic </a:t>
            </a:r>
            <a:r>
              <a:rPr lang="de-DE" dirty="0" err="1"/>
              <a:t>adjustments</a:t>
            </a:r>
            <a:endParaRPr lang="de-DE" dirty="0"/>
          </a:p>
          <a:p>
            <a:pPr marL="666872" lvl="1" indent="-342900">
              <a:buFont typeface="Arial" panose="020B0604020202020204" pitchFamily="34" charset="0"/>
              <a:buChar char="•"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 err="1"/>
              <a:t>spontaneous</a:t>
            </a:r>
            <a:r>
              <a:rPr lang="de-DE" b="1" dirty="0"/>
              <a:t> </a:t>
            </a:r>
            <a:r>
              <a:rPr lang="de-DE" dirty="0" err="1"/>
              <a:t>Ideas</a:t>
            </a:r>
            <a:r>
              <a:rPr lang="de-DE" dirty="0"/>
              <a:t> / </a:t>
            </a:r>
            <a:r>
              <a:rPr lang="de-DE" dirty="0" err="1"/>
              <a:t>sessions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9AB43E5-30B5-4FC9-8EC4-28AB9D4343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7524000" y="1545374"/>
            <a:ext cx="4320000" cy="3173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7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35E6FE-3724-E587-4573-4DFAF82616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9600" y="6178854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38782D-6092-EEA5-1B80-92BB086C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350962"/>
            <a:ext cx="11484000" cy="575329"/>
          </a:xfrm>
        </p:spPr>
        <p:txBody>
          <a:bodyPr/>
          <a:lstStyle/>
          <a:p>
            <a:r>
              <a:rPr lang="de-DE" dirty="0" err="1"/>
              <a:t>Learnings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160A28-A74C-E4C4-7A2F-19F83EDC6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1158" lvl="2" indent="-457200">
              <a:buFont typeface="Arial" panose="020B0604020202020204" pitchFamily="34" charset="0"/>
              <a:buChar char="•"/>
            </a:pPr>
            <a:r>
              <a:rPr lang="de-DE" b="0" dirty="0"/>
              <a:t>OST </a:t>
            </a:r>
            <a:r>
              <a:rPr lang="de-DE" b="0" dirty="0">
                <a:sym typeface="Wingdings" panose="05000000000000000000" pitchFamily="2" charset="2"/>
              </a:rPr>
              <a:t> </a:t>
            </a:r>
            <a:r>
              <a:rPr lang="de-DE" b="0" dirty="0" err="1">
                <a:sym typeface="Wingdings" panose="05000000000000000000" pitchFamily="2" charset="2"/>
              </a:rPr>
              <a:t>Make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it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open</a:t>
            </a:r>
            <a:r>
              <a:rPr lang="de-DE" b="0" dirty="0">
                <a:sym typeface="Wingdings" panose="05000000000000000000" pitchFamily="2" charset="2"/>
              </a:rPr>
              <a:t>!</a:t>
            </a:r>
          </a:p>
          <a:p>
            <a:pPr marL="961158" lvl="2" indent="-457200">
              <a:buFont typeface="Arial" panose="020B0604020202020204" pitchFamily="34" charset="0"/>
              <a:buChar char="•"/>
            </a:pPr>
            <a:r>
              <a:rPr lang="de-DE" b="0" dirty="0" err="1">
                <a:sym typeface="Wingdings" panose="05000000000000000000" pitchFamily="2" charset="2"/>
              </a:rPr>
              <a:t>We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have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great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community</a:t>
            </a:r>
            <a:endParaRPr lang="de-DE" dirty="0">
              <a:sym typeface="Wingdings" panose="05000000000000000000" pitchFamily="2" charset="2"/>
            </a:endParaRPr>
          </a:p>
          <a:p>
            <a:pPr marL="961158" lvl="2" indent="-457200"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Meeting </a:t>
            </a:r>
            <a:r>
              <a:rPr lang="de-DE" dirty="0" err="1">
                <a:sym typeface="Wingdings" panose="05000000000000000000" pitchFamily="2" charset="2"/>
              </a:rPr>
              <a:t>face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0" dirty="0">
                <a:sym typeface="Wingdings" panose="05000000000000000000" pitchFamily="2" charset="2"/>
              </a:rPr>
              <a:t>was </a:t>
            </a:r>
            <a:r>
              <a:rPr lang="de-DE" dirty="0" err="1">
                <a:sym typeface="Wingdings" panose="05000000000000000000" pitchFamily="2" charset="2"/>
              </a:rPr>
              <a:t>long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overdue</a:t>
            </a:r>
            <a:endParaRPr lang="de-DE" dirty="0">
              <a:sym typeface="Wingdings" panose="05000000000000000000" pitchFamily="2" charset="2"/>
            </a:endParaRPr>
          </a:p>
          <a:p>
            <a:pPr marL="961158" lvl="2" indent="-457200"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Having </a:t>
            </a:r>
            <a:r>
              <a:rPr lang="de-DE" dirty="0" err="1">
                <a:sym typeface="Wingdings" panose="05000000000000000000" pitchFamily="2" charset="2"/>
              </a:rPr>
              <a:t>already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setup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documentation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tools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is</a:t>
            </a:r>
            <a:r>
              <a:rPr lang="de-DE" b="0" dirty="0">
                <a:sym typeface="Wingdings" panose="05000000000000000000" pitchFamily="2" charset="2"/>
              </a:rPr>
              <a:t> </a:t>
            </a:r>
            <a:r>
              <a:rPr lang="de-DE" b="0" dirty="0" err="1">
                <a:sym typeface="Wingdings" panose="05000000000000000000" pitchFamily="2" charset="2"/>
              </a:rPr>
              <a:t>crucial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14073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35E6FE-3724-E587-4573-4DFAF82616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9600" y="5959797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38782D-6092-EEA5-1B80-92BB086C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Voices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DCAF728-DD92-441C-8E13-4E7099DCA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7231" y="2028867"/>
            <a:ext cx="5889537" cy="393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931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4FE28-54E2-487F-91B4-EAD454F1B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de-DE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ta Offc Pro" panose="020B0504030101020102" pitchFamily="34" charset="0"/>
              </a:rPr>
              <a:t>The end</a:t>
            </a:r>
          </a:p>
          <a:p>
            <a:pPr algn="ctr"/>
            <a:r>
              <a:rPr lang="de-DE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ta Offc Pro" panose="020B0504030101020102" pitchFamily="34" charset="0"/>
              </a:rPr>
              <a:t>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ta Offc Pro" panose="020B0504030101020102" pitchFamily="34" charset="0"/>
              </a:rPr>
              <a:t>Who will organize the next workshop?</a:t>
            </a:r>
            <a:endParaRPr lang="de-DE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ta Offc Pro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25879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Münster PowerPoint Master">
  <a:themeElements>
    <a:clrScheme name="Universität Münster">
      <a:dk1>
        <a:srgbClr val="333F48"/>
      </a:dk1>
      <a:lt1>
        <a:srgbClr val="F4F4F4"/>
      </a:lt1>
      <a:dk2>
        <a:srgbClr val="F4F4F4"/>
      </a:dk2>
      <a:lt2>
        <a:srgbClr val="333F48"/>
      </a:lt2>
      <a:accent1>
        <a:srgbClr val="AF0078"/>
      </a:accent1>
      <a:accent2>
        <a:srgbClr val="00578A"/>
      </a:accent2>
      <a:accent3>
        <a:srgbClr val="009DD1"/>
      </a:accent3>
      <a:accent4>
        <a:srgbClr val="006E89"/>
      </a:accent4>
      <a:accent5>
        <a:srgbClr val="008E96"/>
      </a:accent5>
      <a:accent6>
        <a:srgbClr val="7AB51D"/>
      </a:accent6>
      <a:hlink>
        <a:srgbClr val="58585A"/>
      </a:hlink>
      <a:folHlink>
        <a:srgbClr val="58585A"/>
      </a:folHlink>
    </a:clrScheme>
    <a:fontScheme name="Universität Münster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RAPHIT">
      <a:srgbClr val="333F48"/>
    </a:custClr>
    <a:custClr name="CASSIS">
      <a:srgbClr val="AF0078"/>
    </a:custClr>
    <a:custClr name="LAPIS">
      <a:srgbClr val="00578A"/>
    </a:custClr>
    <a:custClr name="CYAN">
      <a:srgbClr val="009DD1"/>
    </a:custClr>
    <a:custClr name="OZEAN">
      <a:srgbClr val="006E89"/>
    </a:custClr>
    <a:custClr name="TÜRKIS">
      <a:srgbClr val="008E96"/>
    </a:custClr>
    <a:custClr name="APFELGRÜN">
      <a:srgbClr val="7AB51D"/>
    </a:custClr>
    <a:custClr name="PERIDOT">
      <a:srgbClr val="B1C800"/>
    </a:custClr>
  </a:custClrLst>
  <a:extLst>
    <a:ext uri="{05A4C25C-085E-4340-85A3-A5531E510DB2}">
      <thm15:themeFamily xmlns:thm15="http://schemas.microsoft.com/office/thememl/2012/main" name="PPT_UnivMs_Var1_Calibri_16x9_02.potx" id="{FCC11A58-F0FC-4909-AAB8-3C3FE25CFE08}" vid="{DDB0152F-92DE-4514-9D13-2F26A5661E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PPT_WWU_Var1_Meta_16x9_02</Template>
  <TotalTime>0</TotalTime>
  <Words>188</Words>
  <Application>Microsoft Office PowerPoint</Application>
  <PresentationFormat>Benutzerdefiniert</PresentationFormat>
  <Paragraphs>55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Meta Offc Pro</vt:lpstr>
      <vt:lpstr>Times New Roman</vt:lpstr>
      <vt:lpstr>Wingdings</vt:lpstr>
      <vt:lpstr>Universität Münster PowerPoint Master</vt:lpstr>
      <vt:lpstr>InvenioRDM Workshop </vt:lpstr>
      <vt:lpstr>Agenda</vt:lpstr>
      <vt:lpstr>Overview</vt:lpstr>
      <vt:lpstr>Open Space  Technology </vt:lpstr>
      <vt:lpstr>Open Space Technology</vt:lpstr>
      <vt:lpstr>Open Space Technology</vt:lpstr>
      <vt:lpstr>Learnings</vt:lpstr>
      <vt:lpstr>Voices of the community</vt:lpstr>
      <vt:lpstr>PowerPoint-Präsentation</vt:lpstr>
    </vt:vector>
  </TitlesOfParts>
  <Company>Westfälische Wilhelms-Universität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Thieleke, Christine</dc:creator>
  <cp:lastModifiedBy>mkloeppe@ulbms.wwu.de</cp:lastModifiedBy>
  <cp:revision>174</cp:revision>
  <dcterms:created xsi:type="dcterms:W3CDTF">2019-09-05T07:16:21Z</dcterms:created>
  <dcterms:modified xsi:type="dcterms:W3CDTF">2024-04-04T09:44:17Z</dcterms:modified>
</cp:coreProperties>
</file>